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197" r:id="rId5"/>
    <p:sldMasterId id="2147484271" r:id="rId6"/>
  </p:sldMasterIdLst>
  <p:notesMasterIdLst>
    <p:notesMasterId r:id="rId15"/>
  </p:notesMasterIdLst>
  <p:handoutMasterIdLst>
    <p:handoutMasterId r:id="rId16"/>
  </p:handoutMasterIdLst>
  <p:sldIdLst>
    <p:sldId id="1179" r:id="rId7"/>
    <p:sldId id="1312" r:id="rId8"/>
    <p:sldId id="1341" r:id="rId9"/>
    <p:sldId id="1516" r:id="rId10"/>
    <p:sldId id="1342" r:id="rId11"/>
    <p:sldId id="1345" r:id="rId12"/>
    <p:sldId id="1514" r:id="rId13"/>
    <p:sldId id="1313" r:id="rId14"/>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crosoft Operations - Light" id="{6DD5C800-9A2C-4823-B056-4AFFC9A97500}">
          <p14:sldIdLst>
            <p14:sldId id="1179"/>
            <p14:sldId id="1312"/>
            <p14:sldId id="1341"/>
            <p14:sldId id="1516"/>
            <p14:sldId id="1342"/>
            <p14:sldId id="1345"/>
            <p14:sldId id="1514"/>
            <p14:sldId id="1313"/>
          </p14:sldIdLst>
        </p14:section>
        <p14:section name="Microsoft Operations - Dark" id="{64E1264D-2277-4ED7-A995-02596A90C67D}">
          <p14:sldIdLst/>
        </p14:section>
        <p14:section name="Introduction to Guidelines" id="{9E106EAB-D0B4-4AE4-97EA-07AB1B9FF68C}">
          <p14:sldIdLst/>
        </p14:section>
        <p14:section name="Section Headers &amp; Other Text Layouts" id="{9BF546EF-68BD-4B9C-BF0F-D4F2D4DC5BAC}">
          <p14:sldIdLst/>
        </p14:section>
        <p14:section name="Charts &amp; Tables" id="{CE1CEE00-46F9-4E6C-A3E7-C7E17EB19767}">
          <p14:sldIdLst/>
        </p14:section>
        <p14:section name="Guidelines: Microsoft Logo for Microsoft as lead brand" id="{E6EB3BBC-642C-4048-BF98-0727AA172BEE}">
          <p14:sldIdLst/>
        </p14:section>
        <p14:section name="Guidelines: Font" id="{BC8C0091-AB8B-48F1-A00E-D9F756876336}">
          <p14:sldIdLst/>
        </p14:section>
        <p14:section name="Guidelines: Grid" id="{5FF4BABC-430A-448B-B07B-3AA14D5C8F79}">
          <p14:sldIdLst/>
        </p14:section>
        <p14:section name="Guidelines: Colors" id="{6E329B1C-A3D8-4F51-9CE6-4B3617977AEC}">
          <p14:sldIdLst/>
        </p14:section>
        <p14:section name="Illustration" id="{865942F5-201E-46AA-BE9F-0BB65D0D8F15}">
          <p14:sldIdLst/>
        </p14:section>
        <p14:section name="Photography" id="{AEEC96AC-6811-479A-8547-B61B5179E517}">
          <p14:sldIdLst/>
        </p14:section>
        <p14:section name="Icons" id="{43A60019-8B62-42D1-9C30-6C468ED1A77C}">
          <p14:sldIdLst/>
        </p14:section>
        <p14:section name="Content tiles" id="{892E1C86-366B-4A11-9C6D-4352825DAA1F}">
          <p14:sldIdLst/>
        </p14:section>
        <p14:section name="Accessibility" id="{A2C38845-E790-4BFB-9B2F-EF8302BC198D}">
          <p14:sldIdLst/>
        </p14:section>
        <p14:section name="Other templates" id="{A2104DE7-A1D7-4FF7-92DE-328B74F65F54}">
          <p14:sldIdLst/>
        </p14:section>
      </p14:sectionLst>
    </p:ext>
    <p:ext uri="{EFAFB233-063F-42B5-8137-9DF3F51BA10A}">
      <p15:sldGuideLst xmlns:p15="http://schemas.microsoft.com/office/powerpoint/2012/main" xmlns="">
        <p15:guide id="1" orient="horz" pos="2203">
          <p15:clr>
            <a:srgbClr val="A4A3A4"/>
          </p15:clr>
        </p15:guide>
        <p15:guide id="2" pos="391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Aine Keaveney" initials="AK" lastIdx="2"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9E"/>
    <a:srgbClr val="5C2D91"/>
    <a:srgbClr val="0078D7"/>
    <a:srgbClr val="107C10"/>
    <a:srgbClr val="7F7F7F"/>
    <a:srgbClr val="004B1C"/>
    <a:srgbClr val="004B50"/>
    <a:srgbClr val="32145A"/>
    <a:srgbClr val="B4A0FF"/>
    <a:srgbClr val="5C0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809" autoAdjust="0"/>
  </p:normalViewPr>
  <p:slideViewPr>
    <p:cSldViewPr>
      <p:cViewPr>
        <p:scale>
          <a:sx n="82" d="100"/>
          <a:sy n="82" d="100"/>
        </p:scale>
        <p:origin x="-1368" y="-1256"/>
      </p:cViewPr>
      <p:guideLst>
        <p:guide orient="horz" pos="2203"/>
        <p:guide pos="39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howGuides="1">
      <p:cViewPr varScale="1">
        <p:scale>
          <a:sx n="99" d="100"/>
          <a:sy n="99" d="100"/>
        </p:scale>
        <p:origin x="349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822267-D4F6-4D1E-8588-42A36E6FB474}" type="doc">
      <dgm:prSet loTypeId="urn:microsoft.com/office/officeart/2005/8/layout/chevron1" loCatId="process" qsTypeId="urn:microsoft.com/office/officeart/2005/8/quickstyle/simple1" qsCatId="simple" csTypeId="urn:microsoft.com/office/officeart/2005/8/colors/accent1_2" csCatId="accent1" phldr="1"/>
      <dgm:spPr/>
    </dgm:pt>
    <dgm:pt modelId="{47260839-AECE-4A24-B127-3F8B7E6FA675}">
      <dgm:prSet phldrT="[Text]"/>
      <dgm:spPr>
        <a:solidFill>
          <a:schemeClr val="accent3"/>
        </a:solidFill>
      </dgm:spPr>
      <dgm:t>
        <a:bodyPr/>
        <a:lstStyle/>
        <a:p>
          <a:r>
            <a:rPr lang="en-IE" dirty="0" smtClean="0"/>
            <a:t>On Demand Training  </a:t>
          </a:r>
        </a:p>
        <a:p>
          <a:r>
            <a:rPr lang="en-IE" dirty="0" smtClean="0"/>
            <a:t>L300 Nov 25th</a:t>
          </a:r>
          <a:endParaRPr lang="en-IE" dirty="0"/>
        </a:p>
      </dgm:t>
    </dgm:pt>
    <dgm:pt modelId="{70C0C4B3-EEFB-4057-91E9-CFFD48D8DC87}" type="parTrans" cxnId="{A99B1060-14AD-448D-AE42-A781939927BB}">
      <dgm:prSet/>
      <dgm:spPr/>
      <dgm:t>
        <a:bodyPr/>
        <a:lstStyle/>
        <a:p>
          <a:endParaRPr lang="en-IE"/>
        </a:p>
      </dgm:t>
    </dgm:pt>
    <dgm:pt modelId="{139453DB-0FF3-40FC-AE52-7F0B8DD593A7}" type="sibTrans" cxnId="{A99B1060-14AD-448D-AE42-A781939927BB}">
      <dgm:prSet/>
      <dgm:spPr/>
      <dgm:t>
        <a:bodyPr/>
        <a:lstStyle/>
        <a:p>
          <a:endParaRPr lang="en-IE"/>
        </a:p>
      </dgm:t>
    </dgm:pt>
    <dgm:pt modelId="{1C8A4895-2AAD-4C8B-9AA8-7EABD7366FE3}">
      <dgm:prSet phldrT="[Text]"/>
      <dgm:spPr/>
      <dgm:t>
        <a:bodyPr/>
        <a:lstStyle/>
        <a:p>
          <a:r>
            <a:rPr lang="en-IE" dirty="0" smtClean="0"/>
            <a:t>Live Partner Training (+Q&amp;A)</a:t>
          </a:r>
        </a:p>
        <a:p>
          <a:r>
            <a:rPr lang="en-IE" dirty="0" smtClean="0"/>
            <a:t>Dec 4</a:t>
          </a:r>
          <a:r>
            <a:rPr lang="en-IE" baseline="30000" dirty="0" smtClean="0"/>
            <a:t>th</a:t>
          </a:r>
          <a:r>
            <a:rPr lang="en-IE" dirty="0" smtClean="0"/>
            <a:t>/5th</a:t>
          </a:r>
          <a:endParaRPr lang="en-IE" dirty="0"/>
        </a:p>
      </dgm:t>
    </dgm:pt>
    <dgm:pt modelId="{A7F90F40-A406-4B47-BFF6-E7A2A190F192}" type="parTrans" cxnId="{9AA9EE80-BEC0-4B32-9CC3-FC1424E3AB55}">
      <dgm:prSet/>
      <dgm:spPr/>
      <dgm:t>
        <a:bodyPr/>
        <a:lstStyle/>
        <a:p>
          <a:endParaRPr lang="en-IE"/>
        </a:p>
      </dgm:t>
    </dgm:pt>
    <dgm:pt modelId="{2A053FCB-2283-4892-A894-2B152C28A159}" type="sibTrans" cxnId="{9AA9EE80-BEC0-4B32-9CC3-FC1424E3AB55}">
      <dgm:prSet/>
      <dgm:spPr/>
      <dgm:t>
        <a:bodyPr/>
        <a:lstStyle/>
        <a:p>
          <a:endParaRPr lang="en-IE"/>
        </a:p>
      </dgm:t>
    </dgm:pt>
    <dgm:pt modelId="{AE863B10-9FB8-4DED-A40E-70D92FA6ACBD}">
      <dgm:prSet phldrT="[Text]"/>
      <dgm:spPr>
        <a:solidFill>
          <a:schemeClr val="accent4"/>
        </a:solidFill>
      </dgm:spPr>
      <dgm:t>
        <a:bodyPr/>
        <a:lstStyle/>
        <a:p>
          <a:r>
            <a:rPr lang="en-IE" dirty="0" smtClean="0"/>
            <a:t>Live Post- Launch Q&amp;A </a:t>
          </a:r>
        </a:p>
        <a:p>
          <a:r>
            <a:rPr lang="en-IE" dirty="0" smtClean="0"/>
            <a:t>Early Jan 2015</a:t>
          </a:r>
          <a:endParaRPr lang="en-IE" dirty="0"/>
        </a:p>
      </dgm:t>
    </dgm:pt>
    <dgm:pt modelId="{B53C5E83-630A-4ECA-8CBD-EBED52B9416F}" type="parTrans" cxnId="{4B3DE000-858F-4433-B284-ADB36989F876}">
      <dgm:prSet/>
      <dgm:spPr/>
      <dgm:t>
        <a:bodyPr/>
        <a:lstStyle/>
        <a:p>
          <a:endParaRPr lang="en-IE"/>
        </a:p>
      </dgm:t>
    </dgm:pt>
    <dgm:pt modelId="{79516B64-5DEF-443F-9A0F-6C6488551F95}" type="sibTrans" cxnId="{4B3DE000-858F-4433-B284-ADB36989F876}">
      <dgm:prSet/>
      <dgm:spPr/>
      <dgm:t>
        <a:bodyPr/>
        <a:lstStyle/>
        <a:p>
          <a:endParaRPr lang="en-IE"/>
        </a:p>
      </dgm:t>
    </dgm:pt>
    <dgm:pt modelId="{F1702D29-17D3-400D-A1FB-1151DF0CD9FB}" type="pres">
      <dgm:prSet presAssocID="{A4822267-D4F6-4D1E-8588-42A36E6FB474}" presName="Name0" presStyleCnt="0">
        <dgm:presLayoutVars>
          <dgm:dir/>
          <dgm:animLvl val="lvl"/>
          <dgm:resizeHandles val="exact"/>
        </dgm:presLayoutVars>
      </dgm:prSet>
      <dgm:spPr/>
    </dgm:pt>
    <dgm:pt modelId="{DA69FB7C-1951-4D0D-A474-40E1F3434AA8}" type="pres">
      <dgm:prSet presAssocID="{47260839-AECE-4A24-B127-3F8B7E6FA675}" presName="parTxOnly" presStyleLbl="node1" presStyleIdx="0" presStyleCnt="3">
        <dgm:presLayoutVars>
          <dgm:chMax val="0"/>
          <dgm:chPref val="0"/>
          <dgm:bulletEnabled val="1"/>
        </dgm:presLayoutVars>
      </dgm:prSet>
      <dgm:spPr/>
      <dgm:t>
        <a:bodyPr/>
        <a:lstStyle/>
        <a:p>
          <a:endParaRPr lang="en-IE"/>
        </a:p>
      </dgm:t>
    </dgm:pt>
    <dgm:pt modelId="{A9C14E1D-21F2-47D3-BC82-F845BE9AE722}" type="pres">
      <dgm:prSet presAssocID="{139453DB-0FF3-40FC-AE52-7F0B8DD593A7}" presName="parTxOnlySpace" presStyleCnt="0"/>
      <dgm:spPr/>
    </dgm:pt>
    <dgm:pt modelId="{49FC9D70-276F-4597-BC54-09393D610324}" type="pres">
      <dgm:prSet presAssocID="{1C8A4895-2AAD-4C8B-9AA8-7EABD7366FE3}" presName="parTxOnly" presStyleLbl="node1" presStyleIdx="1" presStyleCnt="3">
        <dgm:presLayoutVars>
          <dgm:chMax val="0"/>
          <dgm:chPref val="0"/>
          <dgm:bulletEnabled val="1"/>
        </dgm:presLayoutVars>
      </dgm:prSet>
      <dgm:spPr/>
      <dgm:t>
        <a:bodyPr/>
        <a:lstStyle/>
        <a:p>
          <a:endParaRPr lang="en-IE"/>
        </a:p>
      </dgm:t>
    </dgm:pt>
    <dgm:pt modelId="{DE8E6021-4B94-4C76-BBBF-555FD1FD72BE}" type="pres">
      <dgm:prSet presAssocID="{2A053FCB-2283-4892-A894-2B152C28A159}" presName="parTxOnlySpace" presStyleCnt="0"/>
      <dgm:spPr/>
    </dgm:pt>
    <dgm:pt modelId="{26778257-7696-42ED-9355-9871037BEC34}" type="pres">
      <dgm:prSet presAssocID="{AE863B10-9FB8-4DED-A40E-70D92FA6ACBD}" presName="parTxOnly" presStyleLbl="node1" presStyleIdx="2" presStyleCnt="3">
        <dgm:presLayoutVars>
          <dgm:chMax val="0"/>
          <dgm:chPref val="0"/>
          <dgm:bulletEnabled val="1"/>
        </dgm:presLayoutVars>
      </dgm:prSet>
      <dgm:spPr/>
      <dgm:t>
        <a:bodyPr/>
        <a:lstStyle/>
        <a:p>
          <a:endParaRPr lang="zh-CN" altLang="en-US"/>
        </a:p>
      </dgm:t>
    </dgm:pt>
  </dgm:ptLst>
  <dgm:cxnLst>
    <dgm:cxn modelId="{9AA9EE80-BEC0-4B32-9CC3-FC1424E3AB55}" srcId="{A4822267-D4F6-4D1E-8588-42A36E6FB474}" destId="{1C8A4895-2AAD-4C8B-9AA8-7EABD7366FE3}" srcOrd="1" destOrd="0" parTransId="{A7F90F40-A406-4B47-BFF6-E7A2A190F192}" sibTransId="{2A053FCB-2283-4892-A894-2B152C28A159}"/>
    <dgm:cxn modelId="{BF04B47C-8014-4D63-8103-185B337FD7E2}" type="presOf" srcId="{AE863B10-9FB8-4DED-A40E-70D92FA6ACBD}" destId="{26778257-7696-42ED-9355-9871037BEC34}" srcOrd="0" destOrd="0" presId="urn:microsoft.com/office/officeart/2005/8/layout/chevron1"/>
    <dgm:cxn modelId="{4B3DE000-858F-4433-B284-ADB36989F876}" srcId="{A4822267-D4F6-4D1E-8588-42A36E6FB474}" destId="{AE863B10-9FB8-4DED-A40E-70D92FA6ACBD}" srcOrd="2" destOrd="0" parTransId="{B53C5E83-630A-4ECA-8CBD-EBED52B9416F}" sibTransId="{79516B64-5DEF-443F-9A0F-6C6488551F95}"/>
    <dgm:cxn modelId="{A99B1060-14AD-448D-AE42-A781939927BB}" srcId="{A4822267-D4F6-4D1E-8588-42A36E6FB474}" destId="{47260839-AECE-4A24-B127-3F8B7E6FA675}" srcOrd="0" destOrd="0" parTransId="{70C0C4B3-EEFB-4057-91E9-CFFD48D8DC87}" sibTransId="{139453DB-0FF3-40FC-AE52-7F0B8DD593A7}"/>
    <dgm:cxn modelId="{73D001D5-F9C7-4D49-9988-691F0149BE29}" type="presOf" srcId="{47260839-AECE-4A24-B127-3F8B7E6FA675}" destId="{DA69FB7C-1951-4D0D-A474-40E1F3434AA8}" srcOrd="0" destOrd="0" presId="urn:microsoft.com/office/officeart/2005/8/layout/chevron1"/>
    <dgm:cxn modelId="{3CA400B1-56A8-4CB6-B2A0-607600957B7B}" type="presOf" srcId="{A4822267-D4F6-4D1E-8588-42A36E6FB474}" destId="{F1702D29-17D3-400D-A1FB-1151DF0CD9FB}" srcOrd="0" destOrd="0" presId="urn:microsoft.com/office/officeart/2005/8/layout/chevron1"/>
    <dgm:cxn modelId="{37472164-6C43-4623-B38D-66B7EAC0115D}" type="presOf" srcId="{1C8A4895-2AAD-4C8B-9AA8-7EABD7366FE3}" destId="{49FC9D70-276F-4597-BC54-09393D610324}" srcOrd="0" destOrd="0" presId="urn:microsoft.com/office/officeart/2005/8/layout/chevron1"/>
    <dgm:cxn modelId="{20F4D695-A36B-4A1D-82CD-D2CFABAFBFB1}" type="presParOf" srcId="{F1702D29-17D3-400D-A1FB-1151DF0CD9FB}" destId="{DA69FB7C-1951-4D0D-A474-40E1F3434AA8}" srcOrd="0" destOrd="0" presId="urn:microsoft.com/office/officeart/2005/8/layout/chevron1"/>
    <dgm:cxn modelId="{42EB2AE3-AC63-4CDD-A928-B4A8547810AD}" type="presParOf" srcId="{F1702D29-17D3-400D-A1FB-1151DF0CD9FB}" destId="{A9C14E1D-21F2-47D3-BC82-F845BE9AE722}" srcOrd="1" destOrd="0" presId="urn:microsoft.com/office/officeart/2005/8/layout/chevron1"/>
    <dgm:cxn modelId="{500B9E81-AEF0-4FD2-8AD1-30339C3684CF}" type="presParOf" srcId="{F1702D29-17D3-400D-A1FB-1151DF0CD9FB}" destId="{49FC9D70-276F-4597-BC54-09393D610324}" srcOrd="2" destOrd="0" presId="urn:microsoft.com/office/officeart/2005/8/layout/chevron1"/>
    <dgm:cxn modelId="{65D21684-D3CF-43C9-A53D-FBB8F090AD13}" type="presParOf" srcId="{F1702D29-17D3-400D-A1FB-1151DF0CD9FB}" destId="{DE8E6021-4B94-4C76-BBBF-555FD1FD72BE}" srcOrd="3" destOrd="0" presId="urn:microsoft.com/office/officeart/2005/8/layout/chevron1"/>
    <dgm:cxn modelId="{AD0291B4-66FF-4EEC-B368-DBDBA182BD58}" type="presParOf" srcId="{F1702D29-17D3-400D-A1FB-1151DF0CD9FB}" destId="{26778257-7696-42ED-9355-9871037BEC34}"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9FB7C-1951-4D0D-A474-40E1F3434AA8}">
      <dsp:nvSpPr>
        <dsp:cNvPr id="0" name=""/>
        <dsp:cNvSpPr/>
      </dsp:nvSpPr>
      <dsp:spPr>
        <a:xfrm>
          <a:off x="3482" y="1555010"/>
          <a:ext cx="4243054" cy="1697221"/>
        </a:xfrm>
        <a:prstGeom prst="chevron">
          <a:avLst/>
        </a:prstGeom>
        <a:solidFill>
          <a:schemeClr val="accent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t>On Demand Training  </a:t>
          </a:r>
        </a:p>
        <a:p>
          <a:pPr lvl="0" algn="ctr" defTabSz="1155700">
            <a:lnSpc>
              <a:spcPct val="90000"/>
            </a:lnSpc>
            <a:spcBef>
              <a:spcPct val="0"/>
            </a:spcBef>
            <a:spcAft>
              <a:spcPct val="35000"/>
            </a:spcAft>
          </a:pPr>
          <a:r>
            <a:rPr lang="en-IE" sz="2600" kern="1200" dirty="0" smtClean="0"/>
            <a:t>L300 Nov 25th</a:t>
          </a:r>
          <a:endParaRPr lang="en-IE" sz="2600" kern="1200" dirty="0"/>
        </a:p>
      </dsp:txBody>
      <dsp:txXfrm>
        <a:off x="852093" y="1555010"/>
        <a:ext cx="2545833" cy="1697221"/>
      </dsp:txXfrm>
    </dsp:sp>
    <dsp:sp modelId="{49FC9D70-276F-4597-BC54-09393D610324}">
      <dsp:nvSpPr>
        <dsp:cNvPr id="0" name=""/>
        <dsp:cNvSpPr/>
      </dsp:nvSpPr>
      <dsp:spPr>
        <a:xfrm>
          <a:off x="3822231" y="1555010"/>
          <a:ext cx="4243054" cy="1697221"/>
        </a:xfrm>
        <a:prstGeom prst="chevron">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t>Live Partner Training (+Q&amp;A)</a:t>
          </a:r>
        </a:p>
        <a:p>
          <a:pPr lvl="0" algn="ctr" defTabSz="1155700">
            <a:lnSpc>
              <a:spcPct val="90000"/>
            </a:lnSpc>
            <a:spcBef>
              <a:spcPct val="0"/>
            </a:spcBef>
            <a:spcAft>
              <a:spcPct val="35000"/>
            </a:spcAft>
          </a:pPr>
          <a:r>
            <a:rPr lang="en-IE" sz="2600" kern="1200" dirty="0" smtClean="0"/>
            <a:t>Dec 4</a:t>
          </a:r>
          <a:r>
            <a:rPr lang="en-IE" sz="2600" kern="1200" baseline="30000" dirty="0" smtClean="0"/>
            <a:t>th</a:t>
          </a:r>
          <a:r>
            <a:rPr lang="en-IE" sz="2600" kern="1200" dirty="0" smtClean="0"/>
            <a:t>/5th</a:t>
          </a:r>
          <a:endParaRPr lang="en-IE" sz="2600" kern="1200" dirty="0"/>
        </a:p>
      </dsp:txBody>
      <dsp:txXfrm>
        <a:off x="4670842" y="1555010"/>
        <a:ext cx="2545833" cy="1697221"/>
      </dsp:txXfrm>
    </dsp:sp>
    <dsp:sp modelId="{26778257-7696-42ED-9355-9871037BEC34}">
      <dsp:nvSpPr>
        <dsp:cNvPr id="0" name=""/>
        <dsp:cNvSpPr/>
      </dsp:nvSpPr>
      <dsp:spPr>
        <a:xfrm>
          <a:off x="7640980" y="1555010"/>
          <a:ext cx="4243054" cy="1697221"/>
        </a:xfrm>
        <a:prstGeom prst="chevron">
          <a:avLst/>
        </a:prstGeom>
        <a:solidFill>
          <a:schemeClr val="accent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t>Live Post- Launch Q&amp;A </a:t>
          </a:r>
        </a:p>
        <a:p>
          <a:pPr lvl="0" algn="ctr" defTabSz="1155700">
            <a:lnSpc>
              <a:spcPct val="90000"/>
            </a:lnSpc>
            <a:spcBef>
              <a:spcPct val="0"/>
            </a:spcBef>
            <a:spcAft>
              <a:spcPct val="35000"/>
            </a:spcAft>
          </a:pPr>
          <a:r>
            <a:rPr lang="en-IE" sz="2600" kern="1200" dirty="0" smtClean="0"/>
            <a:t>Early Jan 2015</a:t>
          </a:r>
          <a:endParaRPr lang="en-IE" sz="2600" kern="1200" dirty="0"/>
        </a:p>
      </dsp:txBody>
      <dsp:txXfrm>
        <a:off x="8489591" y="1555010"/>
        <a:ext cx="2545833" cy="16972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Microsoft Operations</a:t>
            </a:r>
            <a:endParaRPr lang="en-US" dirty="0"/>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2627CBB-CDD4-4B6E-8B8D-9FD0EF5A34C8}" type="datetime8">
              <a:rPr lang="en-US" smtClean="0">
                <a:latin typeface="Segoe UI" pitchFamily="34" charset="0"/>
              </a:rPr>
              <a:pPr/>
              <a:t>08/01/15 14:33</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Microsoft Operations</a:t>
            </a:r>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6000B725-E8EA-43A0-80FE-A1A46F944BFC}" type="datetime8">
              <a:rPr lang="en-US" smtClean="0"/>
              <a:pPr/>
              <a:t>08/01/15 14:33</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fld id="{D6A396D6-45EE-4ACB-A70D-83512E08C410}" type="datetime8">
              <a:rPr lang="en-US" smtClean="0"/>
              <a:pPr/>
              <a:t>08/01/15 14:33</a:t>
            </a:fld>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7" name="Slide Number Placeholder 6"/>
          <p:cNvSpPr>
            <a:spLocks noGrp="1"/>
          </p:cNvSpPr>
          <p:nvPr>
            <p:ph type="sldNum" sz="quarter" idx="12"/>
          </p:nvPr>
        </p:nvSpPr>
        <p:spPr/>
        <p:txBody>
          <a:bodyPr/>
          <a:lstStyle/>
          <a:p>
            <a:fld id="{B4008EB6-D09E-4580-8CD6-DDB14511944F}" type="slidenum">
              <a:rPr lang="en-US" smtClean="0"/>
              <a:pPr/>
              <a:t>1</a:t>
            </a:fld>
            <a:endParaRPr lang="en-US" dirty="0"/>
          </a:p>
        </p:txBody>
      </p:sp>
      <p:sp>
        <p:nvSpPr>
          <p:cNvPr id="8" name="Header Placeholder 7"/>
          <p:cNvSpPr>
            <a:spLocks noGrp="1"/>
          </p:cNvSpPr>
          <p:nvPr>
            <p:ph type="hdr" sz="quarter" idx="13"/>
          </p:nvPr>
        </p:nvSpPr>
        <p:spPr/>
        <p:txBody>
          <a:bodyPr/>
          <a:lstStyle/>
          <a:p>
            <a:r>
              <a:rPr lang="en-US" smtClean="0"/>
              <a:t>Microsoft Operations</a:t>
            </a:r>
            <a:endParaRPr lang="en-US" dirty="0"/>
          </a:p>
        </p:txBody>
      </p:sp>
    </p:spTree>
    <p:extLst>
      <p:ext uri="{BB962C8B-B14F-4D97-AF65-F5344CB8AC3E}">
        <p14:creationId xmlns:p14="http://schemas.microsoft.com/office/powerpoint/2010/main" val="98617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fld id="{D21AEA4E-C8DD-4389-8732-D0D2DA460746}" type="datetime1">
              <a:rPr lang="en-US" smtClean="0"/>
              <a:pPr/>
              <a:t>08/01/15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
        <p:nvSpPr>
          <p:cNvPr id="10" name="Footer Placeholder 9"/>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099555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dirty="0" smtClean="0"/>
              <a:t>Listened to FB </a:t>
            </a:r>
            <a:r>
              <a:rPr lang="en-US" sz="900" dirty="0" err="1" smtClean="0"/>
              <a:t>etc</a:t>
            </a:r>
            <a:endParaRPr lang="en-US" sz="900" dirty="0" smtClean="0"/>
          </a:p>
          <a:p>
            <a:endParaRPr lang="en-US" dirty="0"/>
          </a:p>
        </p:txBody>
      </p:sp>
      <p:sp>
        <p:nvSpPr>
          <p:cNvPr id="6" name="Date Placeholder 5"/>
          <p:cNvSpPr>
            <a:spLocks noGrp="1"/>
          </p:cNvSpPr>
          <p:nvPr>
            <p:ph type="dt" idx="12"/>
          </p:nvPr>
        </p:nvSpPr>
        <p:spPr/>
        <p:txBody>
          <a:bodyPr/>
          <a:lstStyle/>
          <a:p>
            <a:fld id="{70C7DD1B-F37C-4560-8AF2-E71C76F14CED}" type="datetime1">
              <a:rPr lang="en-US" smtClean="0"/>
              <a:pPr/>
              <a:t>08/01/15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
        <p:nvSpPr>
          <p:cNvPr id="10" name="Footer Placeholder 9"/>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284455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dirty="0" smtClean="0"/>
              <a:t>Listened to FB </a:t>
            </a:r>
            <a:r>
              <a:rPr lang="en-US" sz="900" dirty="0" err="1" smtClean="0"/>
              <a:t>etc</a:t>
            </a:r>
            <a:endParaRPr lang="en-US" sz="900" dirty="0" smtClean="0"/>
          </a:p>
          <a:p>
            <a:endParaRPr lang="en-US" dirty="0"/>
          </a:p>
        </p:txBody>
      </p:sp>
      <p:sp>
        <p:nvSpPr>
          <p:cNvPr id="6" name="Date Placeholder 5"/>
          <p:cNvSpPr>
            <a:spLocks noGrp="1"/>
          </p:cNvSpPr>
          <p:nvPr>
            <p:ph type="dt" idx="12"/>
          </p:nvPr>
        </p:nvSpPr>
        <p:spPr/>
        <p:txBody>
          <a:bodyPr/>
          <a:lstStyle/>
          <a:p>
            <a:fld id="{70C7DD1B-F37C-4560-8AF2-E71C76F14CED}" type="datetime1">
              <a:rPr lang="en-US" smtClean="0"/>
              <a:pPr/>
              <a:t>08/01/15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
        <p:nvSpPr>
          <p:cNvPr id="10" name="Footer Placeholder 9"/>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982148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Date Placeholder 5"/>
          <p:cNvSpPr>
            <a:spLocks noGrp="1"/>
          </p:cNvSpPr>
          <p:nvPr>
            <p:ph type="dt" idx="12"/>
          </p:nvPr>
        </p:nvSpPr>
        <p:spPr/>
        <p:txBody>
          <a:bodyPr/>
          <a:lstStyle/>
          <a:p>
            <a:fld id="{70C7DD1B-F37C-4560-8AF2-E71C76F14CED}" type="datetime1">
              <a:rPr lang="en-US" smtClean="0"/>
              <a:pPr/>
              <a:t>08/01/15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
        <p:nvSpPr>
          <p:cNvPr id="10" name="Footer Placeholder 9"/>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253168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fld id="{70C7DD1B-F37C-4560-8AF2-E71C76F14CED}" type="datetime1">
              <a:rPr lang="en-US" smtClean="0"/>
              <a:pPr/>
              <a:t>08/01/15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
        <p:nvSpPr>
          <p:cNvPr id="10" name="Footer Placeholder 9"/>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52374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Header Placeholder 3"/>
          <p:cNvSpPr>
            <a:spLocks noGrp="1"/>
          </p:cNvSpPr>
          <p:nvPr>
            <p:ph type="hdr" sz="quarter" idx="10"/>
          </p:nvPr>
        </p:nvSpPr>
        <p:spPr/>
        <p:txBody>
          <a:bodyPr/>
          <a:lstStyle/>
          <a:p>
            <a:r>
              <a:rPr lang="en-US" smtClean="0"/>
              <a:t>Microsoft Operations</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000B725-E8EA-43A0-80FE-A1A46F944BFC}" type="datetime8">
              <a:rPr lang="en-US" smtClean="0"/>
              <a:pPr/>
              <a:t>08/01/15 14:33</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a:t>
            </a:fld>
            <a:endParaRPr lang="en-US" dirty="0"/>
          </a:p>
        </p:txBody>
      </p:sp>
    </p:spTree>
    <p:extLst>
      <p:ext uri="{BB962C8B-B14F-4D97-AF65-F5344CB8AC3E}">
        <p14:creationId xmlns:p14="http://schemas.microsoft.com/office/powerpoint/2010/main" val="340581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fld id="{D6A396D6-45EE-4ACB-A70D-83512E08C410}" type="datetime8">
              <a:rPr lang="en-US" smtClean="0"/>
              <a:pPr/>
              <a:t>08/01/15 14:33</a:t>
            </a:fld>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7" name="Slide Number Placeholder 6"/>
          <p:cNvSpPr>
            <a:spLocks noGrp="1"/>
          </p:cNvSpPr>
          <p:nvPr>
            <p:ph type="sldNum" sz="quarter" idx="12"/>
          </p:nvPr>
        </p:nvSpPr>
        <p:spPr/>
        <p:txBody>
          <a:bodyPr/>
          <a:lstStyle/>
          <a:p>
            <a:fld id="{B4008EB6-D09E-4580-8CD6-DDB14511944F}" type="slidenum">
              <a:rPr lang="en-US" smtClean="0"/>
              <a:pPr/>
              <a:t>8</a:t>
            </a:fld>
            <a:endParaRPr lang="en-US" dirty="0"/>
          </a:p>
        </p:txBody>
      </p:sp>
      <p:sp>
        <p:nvSpPr>
          <p:cNvPr id="8" name="Header Placeholder 7"/>
          <p:cNvSpPr>
            <a:spLocks noGrp="1"/>
          </p:cNvSpPr>
          <p:nvPr>
            <p:ph type="hdr" sz="quarter" idx="13"/>
          </p:nvPr>
        </p:nvSpPr>
        <p:spPr/>
        <p:txBody>
          <a:bodyPr/>
          <a:lstStyle/>
          <a:p>
            <a:r>
              <a:rPr lang="en-US" smtClean="0"/>
              <a:t>Microsoft Operations</a:t>
            </a:r>
            <a:endParaRPr lang="en-US" dirty="0"/>
          </a:p>
        </p:txBody>
      </p:sp>
    </p:spTree>
    <p:extLst>
      <p:ext uri="{BB962C8B-B14F-4D97-AF65-F5344CB8AC3E}">
        <p14:creationId xmlns:p14="http://schemas.microsoft.com/office/powerpoint/2010/main" val="353259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5.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6.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2.xml"/><Relationship Id="rId2" Type="http://schemas.openxmlformats.org/officeDocument/2006/relationships/image" Target="../media/image7.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10.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11.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 Id="rId3"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2.xml"/><Relationship Id="rId2" Type="http://schemas.openxmlformats.org/officeDocument/2006/relationships/image" Target="../media/image13.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2.xml"/><Relationship Id="rId2" Type="http://schemas.openxmlformats.org/officeDocument/2006/relationships/image" Target="../media/image14.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e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png"/><Relationship Id="rId3" Type="http://schemas.openxmlformats.org/officeDocument/2006/relationships/image" Target="../media/image2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3.png"/><Relationship Id="rId5" Type="http://schemas.microsoft.com/office/2007/relationships/hdphoto" Target="../media/hdphoto1.wdp"/><Relationship Id="rId1" Type="http://schemas.openxmlformats.org/officeDocument/2006/relationships/slideMaster" Target="../slideMasters/slideMaster3.xml"/><Relationship Id="rId2" Type="http://schemas.openxmlformats.org/officeDocument/2006/relationships/image" Target="../media/image24.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png"/><Relationship Id="rId3" Type="http://schemas.openxmlformats.org/officeDocument/2006/relationships/image" Target="../media/image2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1.wdp"/><Relationship Id="rId5" Type="http://schemas.openxmlformats.org/officeDocument/2006/relationships/image" Target="../media/image25.png"/><Relationship Id="rId1" Type="http://schemas.openxmlformats.org/officeDocument/2006/relationships/slideMaster" Target="../slideMasters/slideMaster3.xml"/><Relationship Id="rId2" Type="http://schemas.openxmlformats.org/officeDocument/2006/relationships/image" Target="../media/image24.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png"/><Relationship Id="rId3" Type="http://schemas.openxmlformats.org/officeDocument/2006/relationships/image" Target="../media/image25.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1.wdp"/><Relationship Id="rId5" Type="http://schemas.openxmlformats.org/officeDocument/2006/relationships/image" Target="../media/image25.png"/><Relationship Id="rId1" Type="http://schemas.openxmlformats.org/officeDocument/2006/relationships/slideMaster" Target="../slideMasters/slideMaster3.xml"/><Relationship Id="rId2" Type="http://schemas.openxmlformats.org/officeDocument/2006/relationships/image" Target="../media/image2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25677"/>
            <a:ext cx="10058336" cy="1828800"/>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58838" y="480502"/>
            <a:ext cx="2557747" cy="547905"/>
          </a:xfrm>
          <a:prstGeom prst="rect">
            <a:avLst/>
          </a:prstGeom>
        </p:spPr>
      </p:pic>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orient="horz" pos="302" userDrawn="1">
          <p15:clr>
            <a:srgbClr val="C35EA4"/>
          </p15:clr>
        </p15:guide>
        <p15:guide id="2" orient="horz" pos="4104" userDrawn="1">
          <p15:clr>
            <a:srgbClr val="C35EA4"/>
          </p15:clr>
        </p15:guide>
        <p15:guide id="3" pos="288" userDrawn="1">
          <p15:clr>
            <a:srgbClr val="C35EA4"/>
          </p15:clr>
        </p15:guide>
        <p15:guide id="4" pos="7546" userDrawn="1">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grpSp>
        <p:nvGrpSpPr>
          <p:cNvPr id="12" name="Group 11"/>
          <p:cNvGrpSpPr/>
          <p:nvPr userDrawn="1"/>
        </p:nvGrpSpPr>
        <p:grpSpPr>
          <a:xfrm>
            <a:off x="0" y="0"/>
            <a:ext cx="12435840" cy="6995160"/>
            <a:chOff x="0" y="0"/>
            <a:chExt cx="12435840" cy="699516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435840" cy="6995160"/>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sp>
        <p:nvSpPr>
          <p:cNvPr id="19" name="Rectangle 18"/>
          <p:cNvSpPr/>
          <p:nvPr userDrawn="1"/>
        </p:nvSpPr>
        <p:spPr bwMode="gray">
          <a:xfrm>
            <a:off x="274320" y="2125677"/>
            <a:ext cx="7315200" cy="4572000"/>
          </a:xfrm>
          <a:prstGeom prst="rect">
            <a:avLst/>
          </a:prstGeom>
          <a:solidFill>
            <a:schemeClr val="tx2">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320" y="212567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320" y="4868877"/>
            <a:ext cx="7315200" cy="18288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Tree>
    <p:extLst>
      <p:ext uri="{BB962C8B-B14F-4D97-AF65-F5344CB8AC3E}">
        <p14:creationId xmlns:p14="http://schemas.microsoft.com/office/powerpoint/2010/main" val="40299563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Team Slide">
    <p:spTree>
      <p:nvGrpSpPr>
        <p:cNvPr id="1" name=""/>
        <p:cNvGrpSpPr/>
        <p:nvPr/>
      </p:nvGrpSpPr>
      <p:grpSpPr>
        <a:xfrm>
          <a:off x="0" y="0"/>
          <a:ext cx="0" cy="0"/>
          <a:chOff x="0" y="0"/>
          <a:chExt cx="0" cy="0"/>
        </a:xfrm>
      </p:grpSpPr>
      <p:grpSp>
        <p:nvGrpSpPr>
          <p:cNvPr id="2" name="Group 1"/>
          <p:cNvGrpSpPr/>
          <p:nvPr userDrawn="1"/>
        </p:nvGrpSpPr>
        <p:grpSpPr>
          <a:xfrm>
            <a:off x="0" y="0"/>
            <a:ext cx="12435840" cy="6995160"/>
            <a:chOff x="0" y="0"/>
            <a:chExt cx="12435840" cy="699516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435840" cy="6995160"/>
            </a:xfrm>
            <a:prstGeom prst="rect">
              <a:avLst/>
            </a:prstGeom>
          </p:spPr>
        </p:pic>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sp>
        <p:nvSpPr>
          <p:cNvPr id="19" name="Rectangle 18"/>
          <p:cNvSpPr/>
          <p:nvPr userDrawn="1"/>
        </p:nvSpPr>
        <p:spPr bwMode="gray">
          <a:xfrm>
            <a:off x="274320" y="2125677"/>
            <a:ext cx="7315200" cy="4572000"/>
          </a:xfrm>
          <a:prstGeom prst="rect">
            <a:avLst/>
          </a:prstGeom>
          <a:solidFill>
            <a:schemeClr val="tx2">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320" y="258287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320" y="5326077"/>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320" y="2125677"/>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Tree>
    <p:extLst>
      <p:ext uri="{BB962C8B-B14F-4D97-AF65-F5344CB8AC3E}">
        <p14:creationId xmlns:p14="http://schemas.microsoft.com/office/powerpoint/2010/main" val="7770564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hoto 1">
    <p:spTree>
      <p:nvGrpSpPr>
        <p:cNvPr id="1" name=""/>
        <p:cNvGrpSpPr/>
        <p:nvPr/>
      </p:nvGrpSpPr>
      <p:grpSpPr>
        <a:xfrm>
          <a:off x="0" y="0"/>
          <a:ext cx="0" cy="0"/>
          <a:chOff x="0" y="0"/>
          <a:chExt cx="0" cy="0"/>
        </a:xfrm>
      </p:grpSpPr>
      <p:grpSp>
        <p:nvGrpSpPr>
          <p:cNvPr id="2" name="Group 1"/>
          <p:cNvGrpSpPr/>
          <p:nvPr userDrawn="1"/>
        </p:nvGrpSpPr>
        <p:grpSpPr>
          <a:xfrm>
            <a:off x="0" y="-1"/>
            <a:ext cx="12433131" cy="6995160"/>
            <a:chOff x="0" y="-1"/>
            <a:chExt cx="12433131" cy="699516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08" y="-1"/>
              <a:ext cx="12430423" cy="6995160"/>
            </a:xfrm>
            <a:prstGeom prst="rect">
              <a:avLst/>
            </a:prstGeom>
          </p:spPr>
        </p:pic>
        <p:pic>
          <p:nvPicPr>
            <p:cNvPr id="22" name="Picture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702" y="1211301"/>
            <a:ext cx="7315200" cy="4571986"/>
          </a:xfrm>
          <a:prstGeom prst="rect">
            <a:avLst/>
          </a:prstGeom>
          <a:solidFill>
            <a:schemeClr val="accent1">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7759756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Team 1 Slide">
    <p:spTree>
      <p:nvGrpSpPr>
        <p:cNvPr id="1" name=""/>
        <p:cNvGrpSpPr/>
        <p:nvPr/>
      </p:nvGrpSpPr>
      <p:grpSpPr>
        <a:xfrm>
          <a:off x="0" y="0"/>
          <a:ext cx="0" cy="0"/>
          <a:chOff x="0" y="0"/>
          <a:chExt cx="0" cy="0"/>
        </a:xfrm>
      </p:grpSpPr>
      <p:grpSp>
        <p:nvGrpSpPr>
          <p:cNvPr id="16" name="Group 15"/>
          <p:cNvGrpSpPr/>
          <p:nvPr userDrawn="1"/>
        </p:nvGrpSpPr>
        <p:grpSpPr>
          <a:xfrm>
            <a:off x="0" y="-1"/>
            <a:ext cx="12433131" cy="6995160"/>
            <a:chOff x="0" y="-1"/>
            <a:chExt cx="12433131" cy="6995160"/>
          </a:xfrm>
        </p:grpSpPr>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8" y="-1"/>
              <a:ext cx="12430423" cy="6995160"/>
            </a:xfrm>
            <a:prstGeom prst="rect">
              <a:avLst/>
            </a:prstGeom>
          </p:spPr>
        </p:pic>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pic>
          <p:nvPicPr>
            <p:cNvPr id="20" name="Picture 1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638" y="1211287"/>
            <a:ext cx="7315200" cy="4571986"/>
          </a:xfrm>
          <a:prstGeom prst="rect">
            <a:avLst/>
          </a:prstGeom>
          <a:solidFill>
            <a:schemeClr val="accent1">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12296916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435840" cy="6995160"/>
          </a:xfrm>
          <a:prstGeom prst="rect">
            <a:avLst/>
          </a:prstGeom>
        </p:spPr>
      </p:pic>
      <p:pic>
        <p:nvPicPr>
          <p:cNvPr id="12" name="Picture 11"/>
          <p:cNvPicPr>
            <a:picLocks/>
          </p:cNvPicPr>
          <p:nvPr userDrawn="1"/>
        </p:nvPicPr>
        <p:blipFill>
          <a:blip r:embed="rId3">
            <a:extLst>
              <a:ext uri="{28A0092B-C50C-407E-A947-70E740481C1C}">
                <a14:useLocalDpi xmlns:a14="http://schemas.microsoft.com/office/drawing/2010/main" val="0"/>
              </a:ext>
            </a:extLst>
          </a:blip>
          <a:stretch>
            <a:fillRect/>
          </a:stretch>
        </p:blipFill>
        <p:spPr>
          <a:xfrm flipV="1">
            <a:off x="0" y="0"/>
            <a:ext cx="5577840" cy="3959352"/>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ltGray">
          <a:xfrm>
            <a:off x="458838" y="480502"/>
            <a:ext cx="1554480" cy="334811"/>
          </a:xfrm>
          <a:prstGeom prst="rect">
            <a:avLst/>
          </a:prstGeom>
        </p:spPr>
      </p:pic>
      <p:sp>
        <p:nvSpPr>
          <p:cNvPr id="19" name="Rectangle 18"/>
          <p:cNvSpPr/>
          <p:nvPr userDrawn="1"/>
        </p:nvSpPr>
        <p:spPr bwMode="gray">
          <a:xfrm>
            <a:off x="274638" y="1211263"/>
            <a:ext cx="7315200" cy="4571986"/>
          </a:xfrm>
          <a:prstGeom prst="rect">
            <a:avLst/>
          </a:prstGeom>
          <a:solidFill>
            <a:schemeClr val="accent3">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30943704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Team Slide 2">
    <p:spTree>
      <p:nvGrpSpPr>
        <p:cNvPr id="1" name=""/>
        <p:cNvGrpSpPr/>
        <p:nvPr/>
      </p:nvGrpSpPr>
      <p:grpSpPr>
        <a:xfrm>
          <a:off x="0" y="0"/>
          <a:ext cx="0" cy="0"/>
          <a:chOff x="0" y="0"/>
          <a:chExt cx="0" cy="0"/>
        </a:xfrm>
      </p:grpSpPr>
      <p:grpSp>
        <p:nvGrpSpPr>
          <p:cNvPr id="11" name="Group 10"/>
          <p:cNvGrpSpPr/>
          <p:nvPr userDrawn="1"/>
        </p:nvGrpSpPr>
        <p:grpSpPr>
          <a:xfrm>
            <a:off x="0" y="-1"/>
            <a:ext cx="12435840" cy="6995160"/>
            <a:chOff x="0" y="-1"/>
            <a:chExt cx="12435840" cy="699516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435840" cy="6995160"/>
            </a:xfrm>
            <a:prstGeom prst="rect">
              <a:avLst/>
            </a:prstGeom>
          </p:spPr>
        </p:pic>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638" y="1211287"/>
            <a:ext cx="7315200" cy="4571986"/>
          </a:xfrm>
          <a:prstGeom prst="rect">
            <a:avLst/>
          </a:prstGeom>
          <a:solidFill>
            <a:schemeClr val="accent3">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3790477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grpSp>
        <p:nvGrpSpPr>
          <p:cNvPr id="2" name="Group 1"/>
          <p:cNvGrpSpPr/>
          <p:nvPr userDrawn="1"/>
        </p:nvGrpSpPr>
        <p:grpSpPr>
          <a:xfrm>
            <a:off x="0" y="-1"/>
            <a:ext cx="12435840" cy="6995160"/>
            <a:chOff x="0" y="-1"/>
            <a:chExt cx="12435840" cy="699516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435840" cy="6995160"/>
            </a:xfrm>
            <a:prstGeom prst="rect">
              <a:avLst/>
            </a:prstGeom>
          </p:spPr>
        </p:pic>
        <p:grpSp>
          <p:nvGrpSpPr>
            <p:cNvPr id="3" name="Group 2"/>
            <p:cNvGrpSpPr/>
            <p:nvPr userDrawn="1"/>
          </p:nvGrpSpPr>
          <p:grpSpPr>
            <a:xfrm>
              <a:off x="0" y="0"/>
              <a:ext cx="7339472" cy="6994525"/>
              <a:chOff x="0" y="0"/>
              <a:chExt cx="7339472" cy="6994525"/>
            </a:xfrm>
          </p:grpSpPr>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gr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702" y="1211301"/>
            <a:ext cx="7315200" cy="4571986"/>
          </a:xfrm>
          <a:prstGeom prst="rect">
            <a:avLst/>
          </a:prstGeom>
          <a:solidFill>
            <a:schemeClr val="accent2">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48" tIns="109719" rIns="137148" bIns="109719" numCol="1" spcCol="0" rtlCol="0" fromWordArt="0" anchor="t" anchorCtr="0" forceAA="0" compatLnSpc="1">
            <a:prstTxWarp prst="textNoShape">
              <a:avLst/>
            </a:prstTxWarp>
            <a:noAutofit/>
          </a:bodyPr>
          <a:lstStyle/>
          <a:p>
            <a:pPr lvl="0" algn="ctr" defTabSz="699261" fontAlgn="base">
              <a:lnSpc>
                <a:spcPct val="90000"/>
              </a:lnSpc>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53948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Team Slide 3">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435840" cy="6995160"/>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638" y="1211287"/>
            <a:ext cx="7315200" cy="4571986"/>
          </a:xfrm>
          <a:prstGeom prst="rect">
            <a:avLst/>
          </a:prstGeom>
          <a:solidFill>
            <a:schemeClr val="accent2">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48" tIns="109719" rIns="137148" bIns="109719" numCol="1" spcCol="0" rtlCol="0" fromWordArt="0" anchor="t" anchorCtr="0" forceAA="0" compatLnSpc="1">
            <a:prstTxWarp prst="textNoShape">
              <a:avLst/>
            </a:prstTxWarp>
            <a:noAutofit/>
          </a:bodyPr>
          <a:lstStyle/>
          <a:p>
            <a:pPr lvl="0" algn="ctr" defTabSz="699261" fontAlgn="base">
              <a:lnSpc>
                <a:spcPct val="90000"/>
              </a:lnSpc>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userDrawn="1">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31562606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grpSp>
        <p:nvGrpSpPr>
          <p:cNvPr id="4" name="Group 3"/>
          <p:cNvGrpSpPr/>
          <p:nvPr userDrawn="1"/>
        </p:nvGrpSpPr>
        <p:grpSpPr>
          <a:xfrm>
            <a:off x="0" y="-1"/>
            <a:ext cx="12435840" cy="6995160"/>
            <a:chOff x="0" y="-1"/>
            <a:chExt cx="12435840" cy="699516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435840" cy="6995160"/>
            </a:xfrm>
            <a:prstGeom prst="rect">
              <a:avLst/>
            </a:prstGeom>
          </p:spPr>
        </p:pic>
        <p:pic>
          <p:nvPicPr>
            <p:cNvPr id="11" name="Picture 10"/>
            <p:cNvPicPr>
              <a:picLocks/>
            </p:cNvPicPr>
            <p:nvPr userDrawn="1"/>
          </p:nvPicPr>
          <p:blipFill>
            <a:blip r:embed="rId3">
              <a:extLst>
                <a:ext uri="{28A0092B-C50C-407E-A947-70E740481C1C}">
                  <a14:useLocalDpi xmlns:a14="http://schemas.microsoft.com/office/drawing/2010/main" val="0"/>
                </a:ext>
              </a:extLst>
            </a:blip>
            <a:stretch>
              <a:fillRect/>
            </a:stretch>
          </p:blipFill>
          <p:spPr>
            <a:xfrm flipV="1">
              <a:off x="0" y="0"/>
              <a:ext cx="5577840" cy="3959352"/>
            </a:xfrm>
            <a:prstGeom prst="rect">
              <a:avLst/>
            </a:prstGeom>
          </p:spPr>
        </p:pic>
      </p:gr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ltGray">
          <a:xfrm>
            <a:off x="458838" y="480502"/>
            <a:ext cx="1554480" cy="334811"/>
          </a:xfrm>
          <a:prstGeom prst="rect">
            <a:avLst/>
          </a:prstGeom>
        </p:spPr>
      </p:pic>
      <p:sp>
        <p:nvSpPr>
          <p:cNvPr id="19" name="Rectangle 18"/>
          <p:cNvSpPr/>
          <p:nvPr userDrawn="1"/>
        </p:nvSpPr>
        <p:spPr bwMode="gray">
          <a:xfrm>
            <a:off x="274320" y="1211301"/>
            <a:ext cx="7315200" cy="4571986"/>
          </a:xfrm>
          <a:prstGeom prst="rect">
            <a:avLst/>
          </a:prstGeom>
          <a:solidFill>
            <a:schemeClr val="accent4">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320"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320"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2680153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Team Slide 4">
    <p:spTree>
      <p:nvGrpSpPr>
        <p:cNvPr id="1" name=""/>
        <p:cNvGrpSpPr/>
        <p:nvPr/>
      </p:nvGrpSpPr>
      <p:grpSpPr>
        <a:xfrm>
          <a:off x="0" y="0"/>
          <a:ext cx="0" cy="0"/>
          <a:chOff x="0" y="0"/>
          <a:chExt cx="0" cy="0"/>
        </a:xfrm>
      </p:grpSpPr>
      <p:grpSp>
        <p:nvGrpSpPr>
          <p:cNvPr id="2" name="Group 1"/>
          <p:cNvGrpSpPr/>
          <p:nvPr userDrawn="1"/>
        </p:nvGrpSpPr>
        <p:grpSpPr>
          <a:xfrm>
            <a:off x="0" y="0"/>
            <a:ext cx="12435840" cy="6995160"/>
            <a:chOff x="0" y="0"/>
            <a:chExt cx="12435840" cy="699516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435840" cy="6995160"/>
            </a:xfrm>
            <a:prstGeom prst="rect">
              <a:avLst/>
            </a:prstGeom>
          </p:spPr>
        </p:pic>
        <p:pic>
          <p:nvPicPr>
            <p:cNvPr id="11" name="Picture 10"/>
            <p:cNvPicPr>
              <a:picLocks/>
            </p:cNvPicPr>
            <p:nvPr userDrawn="1"/>
          </p:nvPicPr>
          <p:blipFill>
            <a:blip r:embed="rId3">
              <a:extLst>
                <a:ext uri="{28A0092B-C50C-407E-A947-70E740481C1C}">
                  <a14:useLocalDpi xmlns:a14="http://schemas.microsoft.com/office/drawing/2010/main" val="0"/>
                </a:ext>
              </a:extLst>
            </a:blip>
            <a:stretch>
              <a:fillRect/>
            </a:stretch>
          </p:blipFill>
          <p:spPr>
            <a:xfrm flipV="1">
              <a:off x="0" y="0"/>
              <a:ext cx="5577840" cy="3959352"/>
            </a:xfrm>
            <a:prstGeom prst="rect">
              <a:avLst/>
            </a:prstGeom>
          </p:spPr>
        </p:pic>
      </p:gr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ltGray">
          <a:xfrm>
            <a:off x="458838" y="480502"/>
            <a:ext cx="1554480" cy="334811"/>
          </a:xfrm>
          <a:prstGeom prst="rect">
            <a:avLst/>
          </a:prstGeom>
        </p:spPr>
      </p:pic>
      <p:sp>
        <p:nvSpPr>
          <p:cNvPr id="19" name="Rectangle 18"/>
          <p:cNvSpPr/>
          <p:nvPr userDrawn="1"/>
        </p:nvSpPr>
        <p:spPr bwMode="gray">
          <a:xfrm>
            <a:off x="274320" y="1211287"/>
            <a:ext cx="7315200" cy="4571986"/>
          </a:xfrm>
          <a:prstGeom prst="rect">
            <a:avLst/>
          </a:prstGeom>
          <a:solidFill>
            <a:schemeClr val="accent4">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320"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320"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320"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3961207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92881"/>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sz="2000"/>
            </a:lvl3pPr>
            <a:lvl4pPr marL="457200" indent="0">
              <a:buNone/>
              <a:defRPr sz="1800"/>
            </a:lvl4pPr>
            <a:lvl5pPr marL="68580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7481685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92881"/>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sz="2000"/>
            </a:lvl3pPr>
            <a:lvl4pPr marL="457200" indent="0">
              <a:buNone/>
              <a:defRPr sz="1800"/>
            </a:lvl4pPr>
            <a:lvl5pPr marL="68580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439852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274638" y="1214438"/>
            <a:ext cx="11887200" cy="5483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5319683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299419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8534032"/>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188398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000"/>
            </a:lvl2pPr>
            <a:lvl3pPr marL="699585" indent="-168419">
              <a:tabLst/>
              <a:defRPr sz="2000"/>
            </a:lvl3pPr>
            <a:lvl4pPr marL="880958" indent="-181374">
              <a:defRPr sz="1800"/>
            </a:lvl4pPr>
            <a:lvl5pPr marL="1049377" indent="-168419">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000"/>
            </a:lvl2pPr>
            <a:lvl3pPr marL="699585" indent="-168419">
              <a:tabLst/>
              <a:defRPr sz="2000"/>
            </a:lvl3pPr>
            <a:lvl4pPr marL="880958" indent="-181374">
              <a:defRPr sz="1800"/>
            </a:lvl4pPr>
            <a:lvl5pPr marL="1049377" indent="-168419">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9362577"/>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71501"/>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4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71501"/>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4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8371309"/>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111357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5739856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56241666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act Layout_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846792934"/>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11262"/>
            <a:ext cx="10058399" cy="917575"/>
          </a:xfrm>
        </p:spPr>
        <p:txBody>
          <a:bodyPr/>
          <a:lstStyle>
            <a:lvl1pPr marL="233363" indent="-233363">
              <a:defRPr sz="6000" baseline="0"/>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62"/>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78018065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Layout_Accent Color 1">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11262"/>
            <a:ext cx="10058399" cy="917575"/>
          </a:xfrm>
        </p:spPr>
        <p:txBody>
          <a:bodyPr/>
          <a:lstStyle>
            <a:lvl1pPr marL="282575" indent="-282575">
              <a:tabLst>
                <a:tab pos="282575" algn="l"/>
              </a:tabLst>
              <a:defRPr sz="6000"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311493955"/>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6" y="2430462"/>
            <a:ext cx="11887200" cy="932563"/>
          </a:xfrm>
        </p:spPr>
        <p:txBody>
          <a:bodyPr/>
          <a:lstStyle>
            <a:lvl1pPr marL="0" indent="0">
              <a:buNone/>
              <a:defRPr sz="5400">
                <a:gradFill>
                  <a:gsLst>
                    <a:gs pos="3333">
                      <a:schemeClr val="tx1"/>
                    </a:gs>
                    <a:gs pos="3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p:txBody>
      </p:sp>
      <p:sp>
        <p:nvSpPr>
          <p:cNvPr id="4" name="Title 1"/>
          <p:cNvSpPr>
            <a:spLocks noGrp="1"/>
          </p:cNvSpPr>
          <p:nvPr>
            <p:ph type="title"/>
          </p:nvPr>
        </p:nvSpPr>
        <p:spPr>
          <a:xfrm>
            <a:off x="282576" y="1211263"/>
            <a:ext cx="11889564" cy="917575"/>
          </a:xfrm>
        </p:spPr>
        <p:txBody>
          <a:bodyPr/>
          <a:lstStyle>
            <a:lvl1pPr>
              <a:defRPr sz="72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414269601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1798637"/>
          </a:xfrm>
        </p:spPr>
        <p:txBody>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cstate="screen">
              <a:extLst>
                <a:ext uri="{28A0092B-C50C-407E-A947-70E740481C1C}">
                  <a14:useLocalDpi xmlns:a14="http://schemas.microsoft.com/office/drawing/2010/main"/>
                </a:ext>
              </a:extLst>
            </a:blip>
            <a:srcRect/>
            <a:stretch>
              <a:fillRect/>
            </a:stretch>
          </a:blipFill>
        </p:spPr>
        <p:txBody>
          <a:bodyPr vert="horz" wrap="square" lIns="548640" tIns="548640" rIns="146304" bIns="91440" rtlCol="0" anchor="ctr" anchorCtr="0">
            <a:noAutofit/>
          </a:bodyPr>
          <a:lstStyle>
            <a:lvl1pPr>
              <a:defRPr lang="en-US" sz="1400" b="1" dirty="0">
                <a:gradFill>
                  <a:gsLst>
                    <a:gs pos="54639">
                      <a:srgbClr val="000000"/>
                    </a:gs>
                    <a:gs pos="24000">
                      <a:srgbClr val="000000"/>
                    </a:gs>
                  </a:gsLst>
                  <a:lin ang="0" scaled="0"/>
                </a:gradFill>
                <a:latin typeface="+mn-lt"/>
              </a:defRPr>
            </a:lvl1pPr>
          </a:lstStyle>
          <a:p>
            <a:pPr marL="0" lvl="0" indent="0" algn="ctr">
              <a:buNone/>
            </a:pPr>
            <a:r>
              <a:rPr lang="en-US" smtClean="0"/>
              <a:t>Click icon to add picture</a:t>
            </a:r>
            <a:endParaRPr lang="en-US" dirty="0"/>
          </a:p>
        </p:txBody>
      </p:sp>
    </p:spTree>
    <p:extLst>
      <p:ext uri="{BB962C8B-B14F-4D97-AF65-F5344CB8AC3E}">
        <p14:creationId xmlns:p14="http://schemas.microsoft.com/office/powerpoint/2010/main" val="206144003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p:nvPr>
        </p:nvSpPr>
        <p:spPr>
          <a:xfrm>
            <a:off x="6675439" y="1241426"/>
            <a:ext cx="5486399" cy="917575"/>
          </a:xfrm>
        </p:spPr>
        <p:txBody>
          <a:bodyPr/>
          <a:lstStyle>
            <a:lvl1pPr>
              <a:defRPr sz="66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
        <p:nvSpPr>
          <p:cNvPr id="4" name="Picture Placeholder 4"/>
          <p:cNvSpPr>
            <a:spLocks noGrp="1"/>
          </p:cNvSpPr>
          <p:nvPr>
            <p:ph type="pic" sz="quarter" idx="10"/>
          </p:nvPr>
        </p:nvSpPr>
        <p:spPr bwMode="ltGray">
          <a:xfrm>
            <a:off x="0" y="0"/>
            <a:ext cx="6216650" cy="6988560"/>
          </a:xfrm>
          <a:blipFill>
            <a:blip r:embed="rId2" cstate="screen">
              <a:extLst>
                <a:ext uri="{28A0092B-C50C-407E-A947-70E740481C1C}">
                  <a14:useLocalDpi xmlns:a14="http://schemas.microsoft.com/office/drawing/2010/main"/>
                </a:ext>
              </a:extLst>
            </a:blip>
            <a:srcRect/>
            <a:stretch>
              <a:fillRect/>
            </a:stretch>
          </a:blipFill>
        </p:spPr>
        <p:txBody>
          <a:bodyPr tIns="548640" anchor="ctr" anchorCtr="0">
            <a:noAutofit/>
          </a:bodyPr>
          <a:lstStyle>
            <a:lvl1pPr marL="0" indent="0" algn="ctr">
              <a:buNone/>
              <a:defRPr sz="1400" b="1">
                <a:gradFill>
                  <a:gsLst>
                    <a:gs pos="13139">
                      <a:srgbClr val="FFFFFF"/>
                    </a:gs>
                    <a:gs pos="38000">
                      <a:srgbClr val="FFFFFF"/>
                    </a:gs>
                  </a:gsLst>
                  <a:lin ang="5400000" scaled="0"/>
                </a:gradFill>
                <a:latin typeface="+mn-lt"/>
              </a:defRPr>
            </a:lvl1pPr>
          </a:lstStyle>
          <a:p>
            <a:r>
              <a:rPr lang="en-US" smtClean="0"/>
              <a:t>Click icon to add picture</a:t>
            </a:r>
            <a:endParaRPr lang="en-US" dirty="0"/>
          </a:p>
        </p:txBody>
      </p:sp>
    </p:spTree>
    <p:extLst>
      <p:ext uri="{BB962C8B-B14F-4D97-AF65-F5344CB8AC3E}">
        <p14:creationId xmlns:p14="http://schemas.microsoft.com/office/powerpoint/2010/main" val="389921427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16152"/>
            <a:ext cx="11887199" cy="2131353"/>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6257738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4868843"/>
            <a:ext cx="6399213" cy="1830388"/>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3040063"/>
            <a:ext cx="10058336" cy="1828800"/>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58840" y="480502"/>
            <a:ext cx="2557742" cy="547905"/>
          </a:xfrm>
          <a:prstGeom prst="rect">
            <a:avLst/>
          </a:prstGeom>
        </p:spPr>
      </p:pic>
    </p:spTree>
    <p:extLst>
      <p:ext uri="{BB962C8B-B14F-4D97-AF65-F5344CB8AC3E}">
        <p14:creationId xmlns:p14="http://schemas.microsoft.com/office/powerpoint/2010/main" val="24876356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grpSp>
        <p:nvGrpSpPr>
          <p:cNvPr id="10" name="Group 9"/>
          <p:cNvGrpSpPr/>
          <p:nvPr userDrawn="1"/>
        </p:nvGrpSpPr>
        <p:grpSpPr>
          <a:xfrm>
            <a:off x="0" y="0"/>
            <a:ext cx="12435840" cy="6995160"/>
            <a:chOff x="0" y="0"/>
            <a:chExt cx="12435840" cy="699516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435840" cy="6995160"/>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sp>
        <p:nvSpPr>
          <p:cNvPr id="19" name="Rectangle 18"/>
          <p:cNvSpPr/>
          <p:nvPr userDrawn="1"/>
        </p:nvSpPr>
        <p:spPr bwMode="gray">
          <a:xfrm>
            <a:off x="274320" y="2125677"/>
            <a:ext cx="7315200" cy="4572000"/>
          </a:xfrm>
          <a:prstGeom prst="rect">
            <a:avLst/>
          </a:prstGeom>
          <a:solidFill>
            <a:schemeClr val="bg2">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320" y="212567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320" y="4868877"/>
            <a:ext cx="7315200" cy="18288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Tree>
    <p:extLst>
      <p:ext uri="{BB962C8B-B14F-4D97-AF65-F5344CB8AC3E}">
        <p14:creationId xmlns:p14="http://schemas.microsoft.com/office/powerpoint/2010/main" val="42235421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Team Slide">
    <p:spTree>
      <p:nvGrpSpPr>
        <p:cNvPr id="1" name=""/>
        <p:cNvGrpSpPr/>
        <p:nvPr/>
      </p:nvGrpSpPr>
      <p:grpSpPr>
        <a:xfrm>
          <a:off x="0" y="0"/>
          <a:ext cx="0" cy="0"/>
          <a:chOff x="0" y="0"/>
          <a:chExt cx="0" cy="0"/>
        </a:xfrm>
      </p:grpSpPr>
      <p:grpSp>
        <p:nvGrpSpPr>
          <p:cNvPr id="10" name="Group 9"/>
          <p:cNvGrpSpPr/>
          <p:nvPr userDrawn="1"/>
        </p:nvGrpSpPr>
        <p:grpSpPr>
          <a:xfrm>
            <a:off x="0" y="0"/>
            <a:ext cx="12435840" cy="6995160"/>
            <a:chOff x="0" y="0"/>
            <a:chExt cx="12435840" cy="699516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435840" cy="6995160"/>
            </a:xfrm>
            <a:prstGeom prst="rect">
              <a:avLst/>
            </a:prstGeom>
          </p:spPr>
        </p:pic>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sp>
        <p:nvSpPr>
          <p:cNvPr id="19" name="Rectangle 18"/>
          <p:cNvSpPr/>
          <p:nvPr userDrawn="1"/>
        </p:nvSpPr>
        <p:spPr bwMode="gray">
          <a:xfrm>
            <a:off x="274320" y="2125677"/>
            <a:ext cx="7315200" cy="4572000"/>
          </a:xfrm>
          <a:prstGeom prst="rect">
            <a:avLst/>
          </a:prstGeom>
          <a:solidFill>
            <a:schemeClr val="bg2">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320" y="258287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320" y="5326077"/>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320" y="2125677"/>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Tree>
    <p:extLst>
      <p:ext uri="{BB962C8B-B14F-4D97-AF65-F5344CB8AC3E}">
        <p14:creationId xmlns:p14="http://schemas.microsoft.com/office/powerpoint/2010/main" val="11189448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hoto 1">
    <p:spTree>
      <p:nvGrpSpPr>
        <p:cNvPr id="1" name=""/>
        <p:cNvGrpSpPr/>
        <p:nvPr/>
      </p:nvGrpSpPr>
      <p:grpSpPr>
        <a:xfrm>
          <a:off x="0" y="0"/>
          <a:ext cx="0" cy="0"/>
          <a:chOff x="0" y="0"/>
          <a:chExt cx="0" cy="0"/>
        </a:xfrm>
      </p:grpSpPr>
      <p:grpSp>
        <p:nvGrpSpPr>
          <p:cNvPr id="10" name="Group 9"/>
          <p:cNvGrpSpPr/>
          <p:nvPr userDrawn="1"/>
        </p:nvGrpSpPr>
        <p:grpSpPr>
          <a:xfrm>
            <a:off x="0" y="-1"/>
            <a:ext cx="12433131" cy="6995160"/>
            <a:chOff x="0" y="-1"/>
            <a:chExt cx="12433131" cy="699516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08" y="-1"/>
              <a:ext cx="12430423" cy="69951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pic>
        <p:nvPicPr>
          <p:cNvPr id="20" name="Picture 1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702" y="1211301"/>
            <a:ext cx="7315200" cy="4571986"/>
          </a:xfrm>
          <a:prstGeom prst="rect">
            <a:avLst/>
          </a:prstGeom>
          <a:solidFill>
            <a:schemeClr val="accent1">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1369048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Team Slide 1">
    <p:spTree>
      <p:nvGrpSpPr>
        <p:cNvPr id="1" name=""/>
        <p:cNvGrpSpPr/>
        <p:nvPr/>
      </p:nvGrpSpPr>
      <p:grpSpPr>
        <a:xfrm>
          <a:off x="0" y="0"/>
          <a:ext cx="0" cy="0"/>
          <a:chOff x="0" y="0"/>
          <a:chExt cx="0" cy="0"/>
        </a:xfrm>
      </p:grpSpPr>
      <p:grpSp>
        <p:nvGrpSpPr>
          <p:cNvPr id="11" name="Group 10"/>
          <p:cNvGrpSpPr/>
          <p:nvPr userDrawn="1"/>
        </p:nvGrpSpPr>
        <p:grpSpPr>
          <a:xfrm>
            <a:off x="0" y="-1"/>
            <a:ext cx="12433131" cy="6995160"/>
            <a:chOff x="0" y="-1"/>
            <a:chExt cx="12433131" cy="699516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8" y="-1"/>
              <a:ext cx="12430423" cy="6995160"/>
            </a:xfrm>
            <a:prstGeom prst="rect">
              <a:avLst/>
            </a:prstGeom>
          </p:spPr>
        </p:pic>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638" y="1211287"/>
            <a:ext cx="7315200" cy="4571986"/>
          </a:xfrm>
          <a:prstGeom prst="rect">
            <a:avLst/>
          </a:prstGeom>
          <a:solidFill>
            <a:schemeClr val="accent1">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userDrawn="1">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1654536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grpSp>
        <p:nvGrpSpPr>
          <p:cNvPr id="2" name="Group 1"/>
          <p:cNvGrpSpPr/>
          <p:nvPr userDrawn="1"/>
        </p:nvGrpSpPr>
        <p:grpSpPr>
          <a:xfrm>
            <a:off x="0" y="0"/>
            <a:ext cx="12435840" cy="6995160"/>
            <a:chOff x="0" y="0"/>
            <a:chExt cx="12435840" cy="699516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435840" cy="6995160"/>
            </a:xfrm>
            <a:prstGeom prst="rect">
              <a:avLst/>
            </a:prstGeom>
          </p:spPr>
        </p:pic>
        <p:pic>
          <p:nvPicPr>
            <p:cNvPr id="11" name="Picture 10"/>
            <p:cNvPicPr>
              <a:picLocks/>
            </p:cNvPicPr>
            <p:nvPr userDrawn="1"/>
          </p:nvPicPr>
          <p:blipFill>
            <a:blip r:embed="rId3">
              <a:extLst>
                <a:ext uri="{28A0092B-C50C-407E-A947-70E740481C1C}">
                  <a14:useLocalDpi xmlns:a14="http://schemas.microsoft.com/office/drawing/2010/main" val="0"/>
                </a:ext>
              </a:extLst>
            </a:blip>
            <a:stretch>
              <a:fillRect/>
            </a:stretch>
          </p:blipFill>
          <p:spPr>
            <a:xfrm flipV="1">
              <a:off x="0" y="0"/>
              <a:ext cx="5577840" cy="3959352"/>
            </a:xfrm>
            <a:prstGeom prst="rect">
              <a:avLst/>
            </a:prstGeom>
          </p:spPr>
        </p:pic>
      </p:grpSp>
      <p:sp>
        <p:nvSpPr>
          <p:cNvPr id="19" name="Rectangle 18"/>
          <p:cNvSpPr/>
          <p:nvPr userDrawn="1"/>
        </p:nvSpPr>
        <p:spPr bwMode="gray">
          <a:xfrm>
            <a:off x="274702" y="1211301"/>
            <a:ext cx="7315200" cy="4571986"/>
          </a:xfrm>
          <a:prstGeom prst="rect">
            <a:avLst/>
          </a:prstGeom>
          <a:solidFill>
            <a:schemeClr val="accent3">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ltGray">
          <a:xfrm>
            <a:off x="458838" y="480502"/>
            <a:ext cx="1554480" cy="334811"/>
          </a:xfrm>
          <a:prstGeom prst="rect">
            <a:avLst/>
          </a:prstGeom>
        </p:spPr>
      </p:pic>
    </p:spTree>
    <p:extLst>
      <p:ext uri="{BB962C8B-B14F-4D97-AF65-F5344CB8AC3E}">
        <p14:creationId xmlns:p14="http://schemas.microsoft.com/office/powerpoint/2010/main" val="2727618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Team Slide 2">
    <p:spTree>
      <p:nvGrpSpPr>
        <p:cNvPr id="1" name=""/>
        <p:cNvGrpSpPr/>
        <p:nvPr/>
      </p:nvGrpSpPr>
      <p:grpSpPr>
        <a:xfrm>
          <a:off x="0" y="0"/>
          <a:ext cx="0" cy="0"/>
          <a:chOff x="0" y="0"/>
          <a:chExt cx="0" cy="0"/>
        </a:xfrm>
      </p:grpSpPr>
      <p:grpSp>
        <p:nvGrpSpPr>
          <p:cNvPr id="2" name="Group 1"/>
          <p:cNvGrpSpPr/>
          <p:nvPr userDrawn="1"/>
        </p:nvGrpSpPr>
        <p:grpSpPr>
          <a:xfrm>
            <a:off x="0" y="-1"/>
            <a:ext cx="12435840" cy="6995160"/>
            <a:chOff x="0" y="-1"/>
            <a:chExt cx="12435840" cy="699516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435840" cy="6995160"/>
            </a:xfrm>
            <a:prstGeom prst="rect">
              <a:avLst/>
            </a:prstGeom>
          </p:spPr>
        </p:pic>
        <p:pic>
          <p:nvPicPr>
            <p:cNvPr id="23" name="Picture 2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
        <p:nvSpPr>
          <p:cNvPr id="19" name="Rectangle 18"/>
          <p:cNvSpPr/>
          <p:nvPr userDrawn="1"/>
        </p:nvSpPr>
        <p:spPr bwMode="gray">
          <a:xfrm>
            <a:off x="274638" y="1211287"/>
            <a:ext cx="7315200" cy="4571986"/>
          </a:xfrm>
          <a:prstGeom prst="rect">
            <a:avLst/>
          </a:prstGeom>
          <a:solidFill>
            <a:schemeClr val="accent3">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userDrawn="1">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41396887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grpSp>
        <p:nvGrpSpPr>
          <p:cNvPr id="10" name="Group 9"/>
          <p:cNvGrpSpPr/>
          <p:nvPr userDrawn="1"/>
        </p:nvGrpSpPr>
        <p:grpSpPr>
          <a:xfrm>
            <a:off x="0" y="-1"/>
            <a:ext cx="12435840" cy="6995160"/>
            <a:chOff x="0" y="-1"/>
            <a:chExt cx="12435840" cy="699516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435840" cy="6995160"/>
            </a:xfrm>
            <a:prstGeom prst="rect">
              <a:avLst/>
            </a:prstGeom>
          </p:spPr>
        </p:pic>
        <p:grpSp>
          <p:nvGrpSpPr>
            <p:cNvPr id="13" name="Group 12"/>
            <p:cNvGrpSpPr/>
            <p:nvPr userDrawn="1"/>
          </p:nvGrpSpPr>
          <p:grpSpPr>
            <a:xfrm>
              <a:off x="0" y="0"/>
              <a:ext cx="7339472" cy="6994525"/>
              <a:chOff x="0" y="0"/>
              <a:chExt cx="7339472" cy="6994525"/>
            </a:xfrm>
          </p:grpSpPr>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V="1">
                <a:off x="0" y="0"/>
                <a:ext cx="7339472" cy="6994525"/>
              </a:xfrm>
              <a:prstGeom prst="rect">
                <a:avLst/>
              </a:prstGeom>
            </p:spPr>
          </p:pic>
        </p:grpSp>
      </p:grpSp>
      <p:sp>
        <p:nvSpPr>
          <p:cNvPr id="19" name="Rectangle 18"/>
          <p:cNvSpPr/>
          <p:nvPr userDrawn="1"/>
        </p:nvSpPr>
        <p:spPr bwMode="gray">
          <a:xfrm>
            <a:off x="274702" y="1211301"/>
            <a:ext cx="7315200" cy="4571986"/>
          </a:xfrm>
          <a:prstGeom prst="rect">
            <a:avLst/>
          </a:prstGeom>
          <a:solidFill>
            <a:schemeClr val="accent2">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48" tIns="109719" rIns="137148" bIns="109719" numCol="1" spcCol="0" rtlCol="0" fromWordArt="0" anchor="t" anchorCtr="0" forceAA="0" compatLnSpc="1">
            <a:prstTxWarp prst="textNoShape">
              <a:avLst/>
            </a:prstTxWarp>
            <a:noAutofit/>
          </a:bodyPr>
          <a:lstStyle/>
          <a:p>
            <a:pPr lvl="0" algn="ctr" defTabSz="699261" fontAlgn="base">
              <a:lnSpc>
                <a:spcPct val="90000"/>
              </a:lnSpc>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pic>
        <p:nvPicPr>
          <p:cNvPr id="11" name="Picture 1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Tree>
    <p:extLst>
      <p:ext uri="{BB962C8B-B14F-4D97-AF65-F5344CB8AC3E}">
        <p14:creationId xmlns:p14="http://schemas.microsoft.com/office/powerpoint/2010/main" val="19298410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Team Slide 3">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435840" cy="6995160"/>
          </a:xfrm>
          <a:prstGeom prst="rect">
            <a:avLst/>
          </a:prstGeom>
        </p:spPr>
      </p:pic>
      <p:sp>
        <p:nvSpPr>
          <p:cNvPr id="19" name="Rectangle 18"/>
          <p:cNvSpPr/>
          <p:nvPr userDrawn="1"/>
        </p:nvSpPr>
        <p:spPr bwMode="gray">
          <a:xfrm>
            <a:off x="274638" y="1211287"/>
            <a:ext cx="7315200" cy="4571986"/>
          </a:xfrm>
          <a:prstGeom prst="rect">
            <a:avLst/>
          </a:prstGeom>
          <a:solidFill>
            <a:schemeClr val="accent2">
              <a:alpha val="87843"/>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48" tIns="109719" rIns="137148" bIns="109719" numCol="1" spcCol="0" rtlCol="0" fromWordArt="0" anchor="t" anchorCtr="0" forceAA="0" compatLnSpc="1">
            <a:prstTxWarp prst="textNoShape">
              <a:avLst/>
            </a:prstTxWarp>
            <a:noAutofit/>
          </a:bodyPr>
          <a:lstStyle/>
          <a:p>
            <a:pPr lvl="0" algn="ctr" defTabSz="699261" fontAlgn="base">
              <a:lnSpc>
                <a:spcPct val="90000"/>
              </a:lnSpc>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8838" y="480502"/>
            <a:ext cx="1554480" cy="332991"/>
          </a:xfrm>
          <a:prstGeom prst="rect">
            <a:avLst/>
          </a:prstGeom>
        </p:spPr>
      </p:pic>
    </p:spTree>
    <p:extLst>
      <p:ext uri="{BB962C8B-B14F-4D97-AF65-F5344CB8AC3E}">
        <p14:creationId xmlns:p14="http://schemas.microsoft.com/office/powerpoint/2010/main" val="12587184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grpSp>
        <p:nvGrpSpPr>
          <p:cNvPr id="10" name="Group 9"/>
          <p:cNvGrpSpPr/>
          <p:nvPr userDrawn="1"/>
        </p:nvGrpSpPr>
        <p:grpSpPr>
          <a:xfrm>
            <a:off x="0" y="-1"/>
            <a:ext cx="12435840" cy="6995160"/>
            <a:chOff x="0" y="-1"/>
            <a:chExt cx="12435840" cy="699516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435840" cy="6995160"/>
            </a:xfrm>
            <a:prstGeom prst="rect">
              <a:avLst/>
            </a:prstGeom>
          </p:spPr>
        </p:pic>
        <p:pic>
          <p:nvPicPr>
            <p:cNvPr id="12" name="Picture 11"/>
            <p:cNvPicPr>
              <a:picLocks/>
            </p:cNvPicPr>
            <p:nvPr userDrawn="1"/>
          </p:nvPicPr>
          <p:blipFill>
            <a:blip r:embed="rId3">
              <a:extLst>
                <a:ext uri="{28A0092B-C50C-407E-A947-70E740481C1C}">
                  <a14:useLocalDpi xmlns:a14="http://schemas.microsoft.com/office/drawing/2010/main" val="0"/>
                </a:ext>
              </a:extLst>
            </a:blip>
            <a:stretch>
              <a:fillRect/>
            </a:stretch>
          </p:blipFill>
          <p:spPr>
            <a:xfrm flipV="1">
              <a:off x="0" y="0"/>
              <a:ext cx="5577840" cy="3959352"/>
            </a:xfrm>
            <a:prstGeom prst="rect">
              <a:avLst/>
            </a:prstGeom>
          </p:spPr>
        </p:pic>
      </p:grpSp>
      <p:sp>
        <p:nvSpPr>
          <p:cNvPr id="19" name="Rectangle 18"/>
          <p:cNvSpPr/>
          <p:nvPr userDrawn="1"/>
        </p:nvSpPr>
        <p:spPr bwMode="gray">
          <a:xfrm>
            <a:off x="274702" y="1211301"/>
            <a:ext cx="7315200" cy="4571986"/>
          </a:xfrm>
          <a:prstGeom prst="rect">
            <a:avLst/>
          </a:prstGeom>
          <a:solidFill>
            <a:schemeClr val="accent4">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userDrawn="1">
            <p:ph type="title" hasCustomPrompt="1"/>
          </p:nvPr>
        </p:nvSpPr>
        <p:spPr bwMode="ltGray">
          <a:xfrm>
            <a:off x="274638" y="1211287"/>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userDrawn="1">
            <p:ph type="body" sz="quarter" idx="12" hasCustomPrompt="1"/>
          </p:nvPr>
        </p:nvSpPr>
        <p:spPr bwMode="ltGray">
          <a:xfrm>
            <a:off x="274639" y="3952899"/>
            <a:ext cx="7315200" cy="1830388"/>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ltGray">
          <a:xfrm>
            <a:off x="458838" y="480502"/>
            <a:ext cx="1554480" cy="334811"/>
          </a:xfrm>
          <a:prstGeom prst="rect">
            <a:avLst/>
          </a:prstGeom>
        </p:spPr>
      </p:pic>
    </p:spTree>
    <p:extLst>
      <p:ext uri="{BB962C8B-B14F-4D97-AF65-F5344CB8AC3E}">
        <p14:creationId xmlns:p14="http://schemas.microsoft.com/office/powerpoint/2010/main" val="33091533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Team Slide 4">
    <p:spTree>
      <p:nvGrpSpPr>
        <p:cNvPr id="1" name=""/>
        <p:cNvGrpSpPr/>
        <p:nvPr/>
      </p:nvGrpSpPr>
      <p:grpSpPr>
        <a:xfrm>
          <a:off x="0" y="0"/>
          <a:ext cx="0" cy="0"/>
          <a:chOff x="0" y="0"/>
          <a:chExt cx="0" cy="0"/>
        </a:xfrm>
      </p:grpSpPr>
      <p:grpSp>
        <p:nvGrpSpPr>
          <p:cNvPr id="10" name="Group 9"/>
          <p:cNvGrpSpPr/>
          <p:nvPr userDrawn="1"/>
        </p:nvGrpSpPr>
        <p:grpSpPr>
          <a:xfrm>
            <a:off x="0" y="0"/>
            <a:ext cx="12435840" cy="6995160"/>
            <a:chOff x="0" y="0"/>
            <a:chExt cx="12435840" cy="699516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435840" cy="6995160"/>
            </a:xfrm>
            <a:prstGeom prst="rect">
              <a:avLst/>
            </a:prstGeom>
          </p:spPr>
        </p:pic>
        <p:pic>
          <p:nvPicPr>
            <p:cNvPr id="13" name="Picture 12"/>
            <p:cNvPicPr>
              <a:picLocks/>
            </p:cNvPicPr>
            <p:nvPr userDrawn="1"/>
          </p:nvPicPr>
          <p:blipFill>
            <a:blip r:embed="rId3">
              <a:extLst>
                <a:ext uri="{28A0092B-C50C-407E-A947-70E740481C1C}">
                  <a14:useLocalDpi xmlns:a14="http://schemas.microsoft.com/office/drawing/2010/main" val="0"/>
                </a:ext>
              </a:extLst>
            </a:blip>
            <a:stretch>
              <a:fillRect/>
            </a:stretch>
          </p:blipFill>
          <p:spPr>
            <a:xfrm flipV="1">
              <a:off x="0" y="0"/>
              <a:ext cx="5577840" cy="3959352"/>
            </a:xfrm>
            <a:prstGeom prst="rect">
              <a:avLst/>
            </a:prstGeom>
          </p:spPr>
        </p:pic>
      </p:gr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ltGray">
          <a:xfrm>
            <a:off x="458838" y="480502"/>
            <a:ext cx="1554480" cy="334811"/>
          </a:xfrm>
          <a:prstGeom prst="rect">
            <a:avLst/>
          </a:prstGeom>
        </p:spPr>
      </p:pic>
      <p:sp>
        <p:nvSpPr>
          <p:cNvPr id="19" name="Rectangle 18"/>
          <p:cNvSpPr/>
          <p:nvPr userDrawn="1"/>
        </p:nvSpPr>
        <p:spPr bwMode="gray">
          <a:xfrm>
            <a:off x="274638" y="1211287"/>
            <a:ext cx="7315200" cy="4571986"/>
          </a:xfrm>
          <a:prstGeom prst="rect">
            <a:avLst/>
          </a:prstGeom>
          <a:solidFill>
            <a:schemeClr val="accent4">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638" y="1678996"/>
            <a:ext cx="7315200" cy="2743200"/>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smtClean="0"/>
              <a:t>Presentation title</a:t>
            </a:r>
            <a:endParaRPr lang="en-US" dirty="0"/>
          </a:p>
        </p:txBody>
      </p:sp>
      <p:sp>
        <p:nvSpPr>
          <p:cNvPr id="7" name="Text Placeholder 4"/>
          <p:cNvSpPr>
            <a:spLocks noGrp="1"/>
          </p:cNvSpPr>
          <p:nvPr>
            <p:ph type="body" sz="quarter" idx="12" hasCustomPrompt="1"/>
          </p:nvPr>
        </p:nvSpPr>
        <p:spPr bwMode="ltGray">
          <a:xfrm>
            <a:off x="274639" y="4426649"/>
            <a:ext cx="7315200" cy="1371600"/>
          </a:xfrm>
          <a:noFill/>
        </p:spPr>
        <p:txBody>
          <a:bodyPr lIns="182880" tIns="146304" rIns="182880" bIns="146304">
            <a:noAutofit/>
          </a:bodyPr>
          <a:lstStyle>
            <a:lvl1pPr marL="0" indent="0">
              <a:spcBef>
                <a:spcPts val="0"/>
              </a:spcBef>
              <a:buNone/>
              <a:defRPr sz="3600" spc="0" baseline="0">
                <a:gradFill>
                  <a:gsLst>
                    <a:gs pos="1250">
                      <a:srgbClr val="FFFFFF"/>
                    </a:gs>
                    <a:gs pos="99000">
                      <a:srgbClr val="FFFFFF"/>
                    </a:gs>
                  </a:gsLst>
                  <a:lin ang="5400000" scaled="0"/>
                </a:gradFill>
                <a:latin typeface="+mj-lt"/>
              </a:defRPr>
            </a:lvl1pPr>
          </a:lstStyle>
          <a:p>
            <a:pPr lvl="0"/>
            <a:r>
              <a:rPr lang="en-US" dirty="0" smtClean="0"/>
              <a:t>Speaker Name</a:t>
            </a:r>
          </a:p>
        </p:txBody>
      </p:sp>
      <p:sp>
        <p:nvSpPr>
          <p:cNvPr id="4" name="Text Placeholder 3"/>
          <p:cNvSpPr>
            <a:spLocks noGrp="1"/>
          </p:cNvSpPr>
          <p:nvPr>
            <p:ph type="body" sz="quarter" idx="13" hasCustomPrompt="1"/>
          </p:nvPr>
        </p:nvSpPr>
        <p:spPr bwMode="white">
          <a:xfrm>
            <a:off x="274638" y="1217331"/>
            <a:ext cx="7315200" cy="457200"/>
          </a:xfrm>
        </p:spPr>
        <p:txBody>
          <a:bodyPr lIns="182880" tIns="146304" rIns="182880" bIns="146304">
            <a:noAutofit/>
          </a:bodyPr>
          <a:lstStyle>
            <a:lvl1pPr marL="0" indent="0">
              <a:buNone/>
              <a:defRPr sz="2000" baseline="0">
                <a:gradFill>
                  <a:gsLst>
                    <a:gs pos="1250">
                      <a:srgbClr val="FFFFFF"/>
                    </a:gs>
                    <a:gs pos="100000">
                      <a:srgbClr val="FFFFFF"/>
                    </a:gs>
                  </a:gsLst>
                  <a:lin ang="5400000" scaled="0"/>
                </a:gradFill>
                <a:latin typeface="+mn-lt"/>
              </a:defRPr>
            </a:lvl1pPr>
            <a:lvl2pPr marL="342900" indent="0">
              <a:buNone/>
              <a:defRPr sz="2000">
                <a:gradFill>
                  <a:gsLst>
                    <a:gs pos="1250">
                      <a:srgbClr val="FFFFFF"/>
                    </a:gs>
                    <a:gs pos="100000">
                      <a:srgbClr val="FFFFFF"/>
                    </a:gs>
                  </a:gsLst>
                  <a:lin ang="5400000" scaled="0"/>
                </a:gradFill>
              </a:defRPr>
            </a:lvl2pPr>
            <a:lvl3pPr marL="571500" indent="0">
              <a:buNone/>
              <a:defRPr sz="2000">
                <a:gradFill>
                  <a:gsLst>
                    <a:gs pos="1250">
                      <a:srgbClr val="FFFFFF"/>
                    </a:gs>
                    <a:gs pos="100000">
                      <a:srgbClr val="FFFFFF"/>
                    </a:gs>
                  </a:gsLst>
                  <a:lin ang="5400000" scaled="0"/>
                </a:gradFill>
              </a:defRPr>
            </a:lvl3pPr>
            <a:lvl4pPr marL="800100" indent="0">
              <a:buNone/>
              <a:defRPr sz="2000">
                <a:gradFill>
                  <a:gsLst>
                    <a:gs pos="1250">
                      <a:srgbClr val="FFFFFF"/>
                    </a:gs>
                    <a:gs pos="100000">
                      <a:srgbClr val="FFFFFF"/>
                    </a:gs>
                  </a:gsLst>
                  <a:lin ang="5400000" scaled="0"/>
                </a:gradFill>
              </a:defRPr>
            </a:lvl4pPr>
            <a:lvl5pPr marL="1028700" indent="0">
              <a:buNone/>
              <a:defRPr sz="2000">
                <a:gradFill>
                  <a:gsLst>
                    <a:gs pos="1250">
                      <a:srgbClr val="FFFFFF"/>
                    </a:gs>
                    <a:gs pos="100000">
                      <a:srgbClr val="FFFFFF"/>
                    </a:gs>
                  </a:gsLst>
                  <a:lin ang="5400000" scaled="0"/>
                </a:gradFill>
              </a:defRPr>
            </a:lvl5pPr>
          </a:lstStyle>
          <a:p>
            <a:pPr lvl="0"/>
            <a:r>
              <a:rPr lang="en-US" dirty="0" smtClean="0"/>
              <a:t>Click to edit Team Name</a:t>
            </a:r>
            <a:endParaRPr lang="en-US" dirty="0"/>
          </a:p>
        </p:txBody>
      </p:sp>
    </p:spTree>
    <p:extLst>
      <p:ext uri="{BB962C8B-B14F-4D97-AF65-F5344CB8AC3E}">
        <p14:creationId xmlns:p14="http://schemas.microsoft.com/office/powerpoint/2010/main" val="19077854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chemeClr val="tx1"/>
                    </a:gs>
                    <a:gs pos="18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57"/>
            <a:ext cx="10058401" cy="1829593"/>
          </a:xfrm>
          <a:noFill/>
        </p:spPr>
        <p:txBody>
          <a:bodyPr lIns="182880" tIns="146304" rIns="182880" bIns="146304">
            <a:noAutofit/>
          </a:bodyPr>
          <a:lstStyle>
            <a:lvl1pPr marL="0" indent="0">
              <a:spcBef>
                <a:spcPts val="0"/>
              </a:spcBef>
              <a:buNone/>
              <a:defRPr sz="3600" spc="0" baseline="0">
                <a:gradFill>
                  <a:gsLst>
                    <a:gs pos="5833">
                      <a:schemeClr val="tx1"/>
                    </a:gs>
                    <a:gs pos="18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6387506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chemeClr val="tx1"/>
                    </a:gs>
                    <a:gs pos="18000">
                      <a:schemeClr val="tx1"/>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11648581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31733485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93634242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869197990"/>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92881"/>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sz="2000"/>
            </a:lvl3pPr>
            <a:lvl4pPr marL="457200" indent="0">
              <a:buNone/>
              <a:defRPr sz="1800"/>
            </a:lvl4pPr>
            <a:lvl5pPr marL="68580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2940481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92881"/>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sz="2000"/>
            </a:lvl3pPr>
            <a:lvl4pPr marL="457200" indent="0">
              <a:buNone/>
              <a:defRPr sz="1800"/>
            </a:lvl4pPr>
            <a:lvl5pPr marL="68580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299752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274638" y="1214438"/>
            <a:ext cx="11887200" cy="5483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853553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8435610"/>
      </p:ext>
    </p:extLst>
  </p:cSld>
  <p:clrMapOvr>
    <a:masterClrMapping/>
  </p:clrMapOvr>
  <p:transition xmlns:p14="http://schemas.microsoft.com/office/powerpoint/2010/mai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sz="1800"/>
            </a:lvl4pPr>
            <a:lvl5pPr marL="685800" indent="0">
              <a:buNone/>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522874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000"/>
            </a:lvl2pPr>
            <a:lvl3pPr marL="699585" indent="-168419">
              <a:tabLst/>
              <a:defRPr sz="2000"/>
            </a:lvl3pPr>
            <a:lvl4pPr marL="880958" indent="-181374">
              <a:defRPr sz="1800"/>
            </a:lvl4pPr>
            <a:lvl5pPr marL="1049377" indent="-168419">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000"/>
            </a:lvl2pPr>
            <a:lvl3pPr marL="699585" indent="-168419">
              <a:tabLst/>
              <a:defRPr sz="2000"/>
            </a:lvl3pPr>
            <a:lvl4pPr marL="880958" indent="-181374">
              <a:defRPr sz="1800"/>
            </a:lvl4pPr>
            <a:lvl5pPr marL="1049377" indent="-168419">
              <a:tabLs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8493966"/>
      </p:ext>
    </p:extLst>
  </p:cSld>
  <p:clrMapOvr>
    <a:masterClrMapping/>
  </p:clrMapOvr>
  <p:transition xmlns:p14="http://schemas.microsoft.com/office/powerpoint/2010/mai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71501"/>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4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71501"/>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4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21899373"/>
      </p:ext>
    </p:extLst>
  </p:cSld>
  <p:clrMapOvr>
    <a:masterClrMapping/>
  </p:clrMapOvr>
  <p:transition xmlns:p14="http://schemas.microsoft.com/office/powerpoint/2010/mai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087989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342658083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40261252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act Layout_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3190986482"/>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11262"/>
            <a:ext cx="10058399" cy="917575"/>
          </a:xfrm>
        </p:spPr>
        <p:txBody>
          <a:bodyPr/>
          <a:lstStyle>
            <a:lvl1pPr marL="233363" indent="-233363">
              <a:defRPr sz="6000" baseline="0"/>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62"/>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90848797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Layout_Accent Color 1">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11262"/>
            <a:ext cx="10058399" cy="917575"/>
          </a:xfrm>
        </p:spPr>
        <p:txBody>
          <a:bodyPr/>
          <a:lstStyle>
            <a:lvl1pPr marL="282575" indent="-282575">
              <a:tabLst>
                <a:tab pos="282575" algn="l"/>
              </a:tabLst>
              <a:defRPr sz="6000"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3162523824"/>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6" y="2430462"/>
            <a:ext cx="11887200" cy="932563"/>
          </a:xfrm>
        </p:spPr>
        <p:txBody>
          <a:bodyPr/>
          <a:lstStyle>
            <a:lvl1pPr marL="0" indent="0">
              <a:buNone/>
              <a:defRPr sz="5400">
                <a:gradFill>
                  <a:gsLst>
                    <a:gs pos="3333">
                      <a:schemeClr val="tx1"/>
                    </a:gs>
                    <a:gs pos="3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p:txBody>
      </p:sp>
      <p:sp>
        <p:nvSpPr>
          <p:cNvPr id="4" name="Title 1"/>
          <p:cNvSpPr>
            <a:spLocks noGrp="1"/>
          </p:cNvSpPr>
          <p:nvPr>
            <p:ph type="title"/>
          </p:nvPr>
        </p:nvSpPr>
        <p:spPr>
          <a:xfrm>
            <a:off x="282576" y="1211263"/>
            <a:ext cx="11889564" cy="917575"/>
          </a:xfrm>
        </p:spPr>
        <p:txBody>
          <a:bodyPr/>
          <a:lstStyle>
            <a:lvl1pPr>
              <a:defRPr sz="72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96154333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1798637"/>
          </a:xfrm>
        </p:spPr>
        <p:txBody>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cstate="screen">
              <a:extLst>
                <a:ext uri="{28A0092B-C50C-407E-A947-70E740481C1C}">
                  <a14:useLocalDpi xmlns:a14="http://schemas.microsoft.com/office/drawing/2010/main"/>
                </a:ext>
              </a:extLst>
            </a:blip>
            <a:srcRect/>
            <a:stretch>
              <a:fillRect/>
            </a:stretch>
          </a:blipFill>
        </p:spPr>
        <p:txBody>
          <a:bodyPr vert="horz" wrap="square" lIns="548640" tIns="548640" rIns="146304" bIns="91440" rtlCol="0" anchor="ctr" anchorCtr="0">
            <a:noAutofit/>
          </a:bodyPr>
          <a:lstStyle>
            <a:lvl1pPr marL="0" marR="0" indent="0" algn="ctr" defTabSz="932742" rtl="0" eaLnBrk="1" fontAlgn="auto" latinLnBrk="0" hangingPunct="1">
              <a:lnSpc>
                <a:spcPct val="90000"/>
              </a:lnSpc>
              <a:spcBef>
                <a:spcPct val="20000"/>
              </a:spcBef>
              <a:spcAft>
                <a:spcPts val="0"/>
              </a:spcAft>
              <a:buClrTx/>
              <a:buSzPct val="90000"/>
              <a:buFont typeface="Arial" pitchFamily="34" charset="0"/>
              <a:buNone/>
              <a:tabLst/>
              <a:defRPr lang="en-US" sz="1400" b="1" kern="1200" spc="0" baseline="0" dirty="0">
                <a:gradFill>
                  <a:gsLst>
                    <a:gs pos="54639">
                      <a:srgbClr val="000000"/>
                    </a:gs>
                    <a:gs pos="24000">
                      <a:srgbClr val="000000"/>
                    </a:gs>
                  </a:gsLst>
                  <a:lin ang="0" scaled="0"/>
                </a:gradFill>
                <a:latin typeface="+mn-lt"/>
                <a:ea typeface="+mn-ea"/>
                <a:cs typeface="+mn-cs"/>
              </a:defRPr>
            </a:lvl1pPr>
          </a:lstStyle>
          <a:p>
            <a:pPr marL="0" lvl="0" indent="0" algn="ctr">
              <a:buNone/>
            </a:pPr>
            <a:r>
              <a:rPr lang="en-US" dirty="0" smtClean="0"/>
              <a:t>Click icon to add picture</a:t>
            </a:r>
            <a:endParaRPr lang="en-US" dirty="0"/>
          </a:p>
        </p:txBody>
      </p:sp>
    </p:spTree>
    <p:extLst>
      <p:ext uri="{BB962C8B-B14F-4D97-AF65-F5344CB8AC3E}">
        <p14:creationId xmlns:p14="http://schemas.microsoft.com/office/powerpoint/2010/main" val="157291848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p:nvPr>
        </p:nvSpPr>
        <p:spPr>
          <a:xfrm>
            <a:off x="6675439" y="1241426"/>
            <a:ext cx="5486399" cy="917575"/>
          </a:xfrm>
        </p:spPr>
        <p:txBody>
          <a:bodyPr/>
          <a:lstStyle>
            <a:lvl1pPr>
              <a:defRPr sz="66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
        <p:nvSpPr>
          <p:cNvPr id="4" name="Picture Placeholder 4"/>
          <p:cNvSpPr>
            <a:spLocks noGrp="1"/>
          </p:cNvSpPr>
          <p:nvPr>
            <p:ph type="pic" sz="quarter" idx="10"/>
          </p:nvPr>
        </p:nvSpPr>
        <p:spPr bwMode="ltGray">
          <a:xfrm>
            <a:off x="0" y="0"/>
            <a:ext cx="6216650" cy="6988560"/>
          </a:xfrm>
          <a:blipFill>
            <a:blip r:embed="rId2" cstate="screen">
              <a:extLst>
                <a:ext uri="{28A0092B-C50C-407E-A947-70E740481C1C}">
                  <a14:useLocalDpi xmlns:a14="http://schemas.microsoft.com/office/drawing/2010/main"/>
                </a:ext>
              </a:extLst>
            </a:blip>
            <a:srcRect/>
            <a:stretch>
              <a:fillRect/>
            </a:stretch>
          </a:blipFill>
        </p:spPr>
        <p:txBody>
          <a:bodyPr tIns="548640" anchor="ctr" anchorCtr="0">
            <a:noAutofit/>
          </a:bodyPr>
          <a:lstStyle>
            <a:lvl1pPr marL="0" indent="0" algn="ctr">
              <a:buNone/>
              <a:defRPr sz="1400" b="1">
                <a:gradFill>
                  <a:gsLst>
                    <a:gs pos="13139">
                      <a:srgbClr val="FFFFFF"/>
                    </a:gs>
                    <a:gs pos="38000">
                      <a:srgbClr val="FFFFFF"/>
                    </a:gs>
                  </a:gsLst>
                  <a:lin ang="5400000" scaled="0"/>
                </a:gradFill>
                <a:latin typeface="+mn-lt"/>
              </a:defRPr>
            </a:lvl1pPr>
          </a:lstStyle>
          <a:p>
            <a:r>
              <a:rPr lang="en-US" dirty="0" smtClean="0"/>
              <a:t>Click icon to add picture</a:t>
            </a:r>
            <a:endParaRPr lang="en-US" dirty="0"/>
          </a:p>
        </p:txBody>
      </p:sp>
    </p:spTree>
    <p:extLst>
      <p:ext uri="{BB962C8B-B14F-4D97-AF65-F5344CB8AC3E}">
        <p14:creationId xmlns:p14="http://schemas.microsoft.com/office/powerpoint/2010/main" val="31999858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52319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31346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63705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663008"/>
      </p:ext>
    </p:extLst>
  </p:cSld>
  <p:clrMapOvr>
    <a:overrideClrMapping bg1="lt1" tx1="dk1" bg2="lt2" tx2="dk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16152"/>
            <a:ext cx="11887199" cy="2131353"/>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5513288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011125372"/>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1297222"/>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rint View">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3" name="Rectangle 2"/>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037395800"/>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Slide 8 for internal audiences">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1588" y="3175"/>
            <a:ext cx="12439650" cy="6991350"/>
          </a:xfrm>
          <a:prstGeom prst="rect">
            <a:avLst/>
          </a:prstGeom>
        </p:spPr>
      </p:pic>
      <p:sp>
        <p:nvSpPr>
          <p:cNvPr id="19" name="Rectangle 18"/>
          <p:cNvSpPr/>
          <p:nvPr userDrawn="1"/>
        </p:nvSpPr>
        <p:spPr bwMode="gray">
          <a:xfrm>
            <a:off x="274638" y="2125663"/>
            <a:ext cx="6400800" cy="3657600"/>
          </a:xfrm>
          <a:prstGeom prst="rect">
            <a:avLst/>
          </a:prstGeom>
          <a:solidFill>
            <a:srgbClr val="00B0F0">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2125662"/>
            <a:ext cx="6402388" cy="274319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10425208" y="480503"/>
            <a:ext cx="1552931" cy="332660"/>
          </a:xfrm>
          <a:prstGeom prst="rect">
            <a:avLst/>
          </a:prstGeom>
        </p:spPr>
      </p:pic>
      <p:sp>
        <p:nvSpPr>
          <p:cNvPr id="11" name="Rectangle 10"/>
          <p:cNvSpPr/>
          <p:nvPr userDrawn="1"/>
        </p:nvSpPr>
        <p:spPr bwMode="ltGray">
          <a:xfrm>
            <a:off x="273050" y="295275"/>
            <a:ext cx="1828800" cy="18288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1500" dirty="0">
              <a:gradFill>
                <a:gsLst>
                  <a:gs pos="0">
                    <a:srgbClr val="FFFFFF"/>
                  </a:gs>
                  <a:gs pos="100000">
                    <a:srgbClr val="FFFFFF"/>
                  </a:gs>
                </a:gsLst>
                <a:lin ang="5400000" scaled="0"/>
              </a:gradFill>
            </a:endParaRPr>
          </a:p>
        </p:txBody>
      </p:sp>
      <p:pic>
        <p:nvPicPr>
          <p:cNvPr id="12" name="Picture 11" descr="IT.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03973" y="373062"/>
            <a:ext cx="547872" cy="836613"/>
          </a:xfrm>
          <a:prstGeom prst="rect">
            <a:avLst/>
          </a:prstGeom>
        </p:spPr>
      </p:pic>
      <p:sp>
        <p:nvSpPr>
          <p:cNvPr id="14" name="Text Placeholder 2"/>
          <p:cNvSpPr>
            <a:spLocks noGrp="1"/>
          </p:cNvSpPr>
          <p:nvPr>
            <p:ph type="body" sz="quarter" idx="14" hasCustomPrompt="1"/>
          </p:nvPr>
        </p:nvSpPr>
        <p:spPr bwMode="ltGray">
          <a:xfrm>
            <a:off x="274638" y="4868861"/>
            <a:ext cx="6400800" cy="914402"/>
          </a:xfrm>
          <a:noFill/>
        </p:spPr>
        <p:txBody>
          <a:bodyPr tIns="109728" bIns="109728">
            <a:noAutofit/>
          </a:bodyPr>
          <a:lstStyle>
            <a:lvl1pPr marL="0" indent="0">
              <a:spcBef>
                <a:spcPts val="0"/>
              </a:spcBef>
              <a:buNone/>
              <a:defRPr sz="3200">
                <a:gradFill>
                  <a:gsLst>
                    <a:gs pos="1250">
                      <a:schemeClr val="bg1"/>
                    </a:gs>
                    <a:gs pos="99000">
                      <a:schemeClr val="bg1"/>
                    </a:gs>
                  </a:gsLst>
                  <a:lin ang="5400000" scaled="0"/>
                </a:gradFill>
              </a:defRPr>
            </a:lvl1pPr>
          </a:lstStyle>
          <a:p>
            <a:pPr lvl="0"/>
            <a:r>
              <a:rPr lang="en-US" dirty="0" smtClean="0"/>
              <a:t>Speaker Name</a:t>
            </a:r>
            <a:endParaRPr lang="en-US" dirty="0"/>
          </a:p>
        </p:txBody>
      </p:sp>
      <p:sp>
        <p:nvSpPr>
          <p:cNvPr id="2" name="TextBox 1"/>
          <p:cNvSpPr txBox="1"/>
          <p:nvPr userDrawn="1"/>
        </p:nvSpPr>
        <p:spPr>
          <a:xfrm>
            <a:off x="457030" y="1231367"/>
            <a:ext cx="1152110" cy="387798"/>
          </a:xfrm>
          <a:prstGeom prst="rect">
            <a:avLst/>
          </a:prstGeom>
          <a:noFill/>
        </p:spPr>
        <p:txBody>
          <a:bodyPr wrap="none" lIns="0" tIns="0" rIns="0" bIns="0" rtlCol="0">
            <a:spAutoFit/>
          </a:bodyPr>
          <a:lstStyle/>
          <a:p>
            <a:pPr>
              <a:lnSpc>
                <a:spcPct val="90000"/>
              </a:lnSpc>
              <a:spcAft>
                <a:spcPts val="600"/>
              </a:spcAft>
            </a:pPr>
            <a:r>
              <a:rPr lang="en-US" sz="2800" b="1" dirty="0" smtClean="0">
                <a:solidFill>
                  <a:srgbClr val="FFFFFF"/>
                </a:solidFill>
              </a:rPr>
              <a:t>DRAFT</a:t>
            </a:r>
          </a:p>
        </p:txBody>
      </p:sp>
    </p:spTree>
    <p:extLst>
      <p:ext uri="{BB962C8B-B14F-4D97-AF65-F5344CB8AC3E}">
        <p14:creationId xmlns:p14="http://schemas.microsoft.com/office/powerpoint/2010/main" val="4512945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580808036"/>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Color Personas">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588" y="1587"/>
            <a:ext cx="12439650" cy="6991350"/>
          </a:xfrm>
          <a:prstGeom prst="rect">
            <a:avLst/>
          </a:prstGeom>
        </p:spPr>
      </p:pic>
    </p:spTree>
    <p:extLst>
      <p:ext uri="{BB962C8B-B14F-4D97-AF65-F5344CB8AC3E}">
        <p14:creationId xmlns:p14="http://schemas.microsoft.com/office/powerpoint/2010/main" val="7018864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Grayscale Personas">
    <p:spTree>
      <p:nvGrpSpPr>
        <p:cNvPr id="1" name=""/>
        <p:cNvGrpSpPr/>
        <p:nvPr/>
      </p:nvGrpSpPr>
      <p:grpSpPr>
        <a:xfrm>
          <a:off x="0" y="0"/>
          <a:ext cx="0" cy="0"/>
          <a:chOff x="0" y="0"/>
          <a:chExt cx="0" cy="0"/>
        </a:xfrm>
      </p:grpSpPr>
      <p:grpSp>
        <p:nvGrpSpPr>
          <p:cNvPr id="2" name="Group 1"/>
          <p:cNvGrpSpPr/>
          <p:nvPr userDrawn="1"/>
        </p:nvGrpSpPr>
        <p:grpSpPr>
          <a:xfrm>
            <a:off x="-3175" y="3175"/>
            <a:ext cx="12439650" cy="6991350"/>
            <a:chOff x="-3175" y="3175"/>
            <a:chExt cx="12439650" cy="6991350"/>
          </a:xfrm>
        </p:grpSpPr>
        <p:pic>
          <p:nvPicPr>
            <p:cNvPr id="3" name="Picture 2"/>
            <p:cNvPicPr>
              <a:picLocks noChangeAspect="1"/>
            </p:cNvPicPr>
            <p:nvPr userDrawn="1"/>
          </p:nvPicPr>
          <p:blipFill>
            <a:blip r:embed="rId2"/>
            <a:stretch>
              <a:fillRect/>
            </a:stretch>
          </p:blipFill>
          <p:spPr>
            <a:xfrm>
              <a:off x="-3175" y="3175"/>
              <a:ext cx="12439650" cy="6991350"/>
            </a:xfrm>
            <a:prstGeom prst="rect">
              <a:avLst/>
            </a:prstGeom>
          </p:spPr>
        </p:pic>
        <p:sp>
          <p:nvSpPr>
            <p:cNvPr id="5" name="Rectangle 4"/>
            <p:cNvSpPr/>
            <p:nvPr userDrawn="1"/>
          </p:nvSpPr>
          <p:spPr bwMode="auto">
            <a:xfrm>
              <a:off x="4321175" y="939799"/>
              <a:ext cx="8032750" cy="4575175"/>
            </a:xfrm>
            <a:prstGeom prst="rect">
              <a:avLst/>
            </a:prstGeom>
            <a:solidFill>
              <a:srgbClr val="FCFCFC">
                <a:alpha val="49804"/>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20650" y="911223"/>
              <a:ext cx="2079625" cy="5975352"/>
            </a:xfrm>
            <a:prstGeom prst="rect">
              <a:avLst/>
            </a:prstGeom>
            <a:solidFill>
              <a:srgbClr val="E3E3E3">
                <a:alpha val="49804"/>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7" name="Rectangle 6"/>
            <p:cNvSpPr/>
            <p:nvPr userDrawn="1"/>
          </p:nvSpPr>
          <p:spPr bwMode="auto">
            <a:xfrm>
              <a:off x="2324101" y="958849"/>
              <a:ext cx="1828800" cy="4575175"/>
            </a:xfrm>
            <a:prstGeom prst="rect">
              <a:avLst/>
            </a:prstGeom>
            <a:solidFill>
              <a:srgbClr val="E3E3E3">
                <a:alpha val="6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grpSp>
    </p:spTree>
    <p:extLst>
      <p:ext uri="{BB962C8B-B14F-4D97-AF65-F5344CB8AC3E}">
        <p14:creationId xmlns:p14="http://schemas.microsoft.com/office/powerpoint/2010/main" val="172863812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p:cNvSpPr/>
          <p:nvPr userDrawn="1"/>
        </p:nvSpPr>
        <p:spPr bwMode="auto">
          <a:xfrm>
            <a:off x="2108200" y="276276"/>
            <a:ext cx="10058400" cy="1763978"/>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91440" rIns="91436" bIns="91440" numCol="1" rtlCol="0" anchor="ctr" anchorCtr="0" compatLnSpc="1">
            <a:prstTxWarp prst="textNoShape">
              <a:avLst/>
            </a:prstTxWarp>
          </a:bodyPr>
          <a:lstStyle/>
          <a:p>
            <a:pPr algn="just" defTabSz="699496" fontAlgn="base">
              <a:spcBef>
                <a:spcPct val="0"/>
              </a:spcBef>
              <a:spcAft>
                <a:spcPct val="0"/>
              </a:spcAft>
            </a:pPr>
            <a:r>
              <a:rPr lang="en-US" sz="2800" dirty="0" smtClean="0">
                <a:gradFill>
                  <a:gsLst>
                    <a:gs pos="0">
                      <a:srgbClr val="505050"/>
                    </a:gs>
                    <a:gs pos="100000">
                      <a:srgbClr val="505050"/>
                    </a:gs>
                  </a:gsLst>
                  <a:lin ang="5400000" scaled="0"/>
                </a:gradFill>
                <a:latin typeface="Segoe UI Light"/>
              </a:rPr>
              <a:t>   </a:t>
            </a:r>
            <a:endParaRPr lang="en-US" sz="8000" dirty="0">
              <a:gradFill>
                <a:gsLst>
                  <a:gs pos="0">
                    <a:srgbClr val="505050"/>
                  </a:gs>
                  <a:gs pos="100000">
                    <a:srgbClr val="505050"/>
                  </a:gs>
                </a:gsLst>
                <a:lin ang="5400000" scaled="0"/>
              </a:gradFill>
              <a:latin typeface="Segoe UI Light"/>
            </a:endParaRPr>
          </a:p>
        </p:txBody>
      </p:sp>
      <p:sp>
        <p:nvSpPr>
          <p:cNvPr id="2" name="Title 1"/>
          <p:cNvSpPr>
            <a:spLocks noGrp="1"/>
          </p:cNvSpPr>
          <p:nvPr>
            <p:ph type="title" hasCustomPrompt="1"/>
          </p:nvPr>
        </p:nvSpPr>
        <p:spPr>
          <a:xfrm>
            <a:off x="2108199" y="276224"/>
            <a:ext cx="10056003" cy="1754557"/>
          </a:xfrm>
        </p:spPr>
        <p:txBody>
          <a:bodyPr anchor="ctr"/>
          <a:lstStyle>
            <a:lvl1pPr>
              <a:defRPr sz="4000"/>
            </a:lvl1pPr>
          </a:lstStyle>
          <a:p>
            <a:r>
              <a:rPr lang="en-US" dirty="0" smtClean="0"/>
              <a:t> Click to edit Master title style</a:t>
            </a:r>
            <a:endParaRPr lang="en-US" dirty="0"/>
          </a:p>
        </p:txBody>
      </p:sp>
      <p:sp>
        <p:nvSpPr>
          <p:cNvPr id="6" name="Rectangle 5"/>
          <p:cNvSpPr/>
          <p:nvPr userDrawn="1"/>
        </p:nvSpPr>
        <p:spPr bwMode="auto">
          <a:xfrm>
            <a:off x="266700" y="266751"/>
            <a:ext cx="1839101" cy="1783080"/>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6304" tIns="91440" rIns="146304" bIns="91440" numCol="1" rtlCol="0" anchor="ctr" anchorCtr="0" compatLnSpc="1">
            <a:prstTxWarp prst="textNoShape">
              <a:avLst/>
            </a:prstTxWarp>
          </a:bodyPr>
          <a:lstStyle/>
          <a:p>
            <a:pPr algn="ctr" defTabSz="699496" fontAlgn="base">
              <a:spcBef>
                <a:spcPct val="0"/>
              </a:spcBef>
              <a:spcAft>
                <a:spcPct val="0"/>
              </a:spcAft>
            </a:pPr>
            <a:endParaRPr lang="en-US" sz="2800" b="1" dirty="0">
              <a:gradFill>
                <a:gsLst>
                  <a:gs pos="0">
                    <a:srgbClr val="FFFFFF"/>
                  </a:gs>
                  <a:gs pos="100000">
                    <a:srgbClr val="FFFFFF"/>
                  </a:gs>
                </a:gsLst>
                <a:lin ang="5400000" scaled="0"/>
              </a:gradFill>
              <a:latin typeface="Segoe UI Light"/>
            </a:endParaRPr>
          </a:p>
        </p:txBody>
      </p:sp>
      <p:sp>
        <p:nvSpPr>
          <p:cNvPr id="10" name="Text Placeholder 9"/>
          <p:cNvSpPr>
            <a:spLocks noGrp="1"/>
          </p:cNvSpPr>
          <p:nvPr>
            <p:ph type="body" sz="quarter" idx="10"/>
          </p:nvPr>
        </p:nvSpPr>
        <p:spPr>
          <a:xfrm>
            <a:off x="266700" y="738297"/>
            <a:ext cx="1841500" cy="849463"/>
          </a:xfrm>
        </p:spPr>
        <p:txBody>
          <a:bodyPr anchor="ctr"/>
          <a:lstStyle>
            <a:lvl1pPr marL="0" indent="0" algn="ctr">
              <a:buNone/>
              <a:defRPr sz="4800">
                <a:solidFill>
                  <a:schemeClr val="bg1"/>
                </a:solidFill>
              </a:defRPr>
            </a:lvl1pPr>
          </a:lstStyle>
          <a:p>
            <a:pPr lvl="0"/>
            <a:endParaRPr lang="en-US" dirty="0"/>
          </a:p>
        </p:txBody>
      </p:sp>
    </p:spTree>
    <p:extLst>
      <p:ext uri="{BB962C8B-B14F-4D97-AF65-F5344CB8AC3E}">
        <p14:creationId xmlns:p14="http://schemas.microsoft.com/office/powerpoint/2010/main" val="330394846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ustomer Navigation rule and Account pick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grpSp>
        <p:nvGrpSpPr>
          <p:cNvPr id="29" name="Group 28"/>
          <p:cNvGrpSpPr/>
          <p:nvPr userDrawn="1"/>
        </p:nvGrpSpPr>
        <p:grpSpPr>
          <a:xfrm>
            <a:off x="5108670" y="6352534"/>
            <a:ext cx="5530606" cy="467365"/>
            <a:chOff x="668720" y="2790920"/>
            <a:chExt cx="5530606" cy="467365"/>
          </a:xfrm>
        </p:grpSpPr>
        <p:sp>
          <p:nvSpPr>
            <p:cNvPr id="30" name="TextBox 29"/>
            <p:cNvSpPr txBox="1"/>
            <p:nvPr/>
          </p:nvSpPr>
          <p:spPr>
            <a:xfrm>
              <a:off x="668720" y="3119786"/>
              <a:ext cx="541815"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Contact us</a:t>
              </a:r>
            </a:p>
          </p:txBody>
        </p:sp>
        <p:sp>
          <p:nvSpPr>
            <p:cNvPr id="31" name="TextBox 30"/>
            <p:cNvSpPr txBox="1"/>
            <p:nvPr/>
          </p:nvSpPr>
          <p:spPr>
            <a:xfrm>
              <a:off x="2525828" y="3119786"/>
              <a:ext cx="913712"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Privacy &amp; Cookies</a:t>
              </a:r>
            </a:p>
          </p:txBody>
        </p:sp>
        <p:sp>
          <p:nvSpPr>
            <p:cNvPr id="33" name="TextBox 32"/>
            <p:cNvSpPr txBox="1"/>
            <p:nvPr/>
          </p:nvSpPr>
          <p:spPr>
            <a:xfrm>
              <a:off x="3638055" y="3119786"/>
              <a:ext cx="655629"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Terms of use</a:t>
              </a:r>
            </a:p>
          </p:txBody>
        </p:sp>
        <p:sp>
          <p:nvSpPr>
            <p:cNvPr id="34" name="TextBox 33"/>
            <p:cNvSpPr txBox="1"/>
            <p:nvPr/>
          </p:nvSpPr>
          <p:spPr>
            <a:xfrm>
              <a:off x="4492199" y="3119786"/>
              <a:ext cx="594715"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Trademarks</a:t>
              </a:r>
            </a:p>
          </p:txBody>
        </p:sp>
        <p:sp>
          <p:nvSpPr>
            <p:cNvPr id="40" name="TextBox 39"/>
            <p:cNvSpPr txBox="1"/>
            <p:nvPr/>
          </p:nvSpPr>
          <p:spPr>
            <a:xfrm>
              <a:off x="1409050" y="3119786"/>
              <a:ext cx="237244"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Help</a:t>
              </a:r>
            </a:p>
          </p:txBody>
        </p:sp>
        <p:sp>
          <p:nvSpPr>
            <p:cNvPr id="48" name="TextBox 47"/>
            <p:cNvSpPr txBox="1"/>
            <p:nvPr/>
          </p:nvSpPr>
          <p:spPr>
            <a:xfrm>
              <a:off x="1844809" y="3119786"/>
              <a:ext cx="482504"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Feedback</a:t>
              </a:r>
            </a:p>
          </p:txBody>
        </p:sp>
        <p:sp>
          <p:nvSpPr>
            <p:cNvPr id="49" name="TextBox 48"/>
            <p:cNvSpPr txBox="1"/>
            <p:nvPr/>
          </p:nvSpPr>
          <p:spPr>
            <a:xfrm>
              <a:off x="5266378" y="3119786"/>
              <a:ext cx="932948" cy="138499"/>
            </a:xfrm>
            <a:prstGeom prst="rect">
              <a:avLst/>
            </a:prstGeom>
            <a:noFill/>
          </p:spPr>
          <p:txBody>
            <a:bodyPr wrap="none" lIns="0" tIns="0" rIns="0" bIns="0" rtlCol="0">
              <a:spAutoFit/>
            </a:bodyPr>
            <a:lstStyle/>
            <a:p>
              <a:pPr defTabSz="914325">
                <a:defRPr/>
              </a:pPr>
              <a:r>
                <a:rPr lang="en-US" sz="900" kern="0" dirty="0" smtClean="0">
                  <a:solidFill>
                    <a:srgbClr val="000000"/>
                  </a:solidFill>
                </a:rPr>
                <a:t>© 2013 Microsoft </a:t>
              </a:r>
              <a:endParaRPr lang="en-US" sz="900" kern="0" dirty="0" smtClean="0">
                <a:solidFill>
                  <a:srgbClr val="000000"/>
                </a:solidFill>
                <a:ea typeface="Segoe UI" pitchFamily="34" charset="0"/>
                <a:cs typeface="Segoe UI" pitchFamily="34" charset="0"/>
              </a:endParaRPr>
            </a:p>
          </p:txBody>
        </p:sp>
        <p:pic>
          <p:nvPicPr>
            <p:cNvPr id="50" name="Picture 2" descr="Microsoft"/>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76386" y="2790920"/>
              <a:ext cx="809625" cy="1524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53"/>
          <p:cNvGrpSpPr/>
          <p:nvPr userDrawn="1"/>
        </p:nvGrpSpPr>
        <p:grpSpPr>
          <a:xfrm>
            <a:off x="1742401" y="95021"/>
            <a:ext cx="8863836" cy="527206"/>
            <a:chOff x="1742401" y="95021"/>
            <a:chExt cx="8863836" cy="527206"/>
          </a:xfrm>
        </p:grpSpPr>
        <p:grpSp>
          <p:nvGrpSpPr>
            <p:cNvPr id="55" name="Group 54"/>
            <p:cNvGrpSpPr/>
            <p:nvPr userDrawn="1"/>
          </p:nvGrpSpPr>
          <p:grpSpPr>
            <a:xfrm>
              <a:off x="1742401" y="95021"/>
              <a:ext cx="2098676" cy="527206"/>
              <a:chOff x="1742401" y="95021"/>
              <a:chExt cx="2098676" cy="527206"/>
            </a:xfrm>
          </p:grpSpPr>
          <p:sp>
            <p:nvSpPr>
              <p:cNvPr id="58" name="Label"/>
              <p:cNvSpPr txBox="1"/>
              <p:nvPr/>
            </p:nvSpPr>
            <p:spPr>
              <a:xfrm>
                <a:off x="1832194" y="406783"/>
                <a:ext cx="2008883" cy="215444"/>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400" dirty="0" smtClean="0">
                    <a:solidFill>
                      <a:srgbClr val="737373"/>
                    </a:solidFill>
                    <a:latin typeface="Segoe UI Semibold" pitchFamily="34" charset="0"/>
                    <a:ea typeface="Segoe UI" pitchFamily="34" charset="0"/>
                    <a:cs typeface="Segoe UI" pitchFamily="34" charset="0"/>
                  </a:rPr>
                  <a:t>Volume Licensing Center</a:t>
                </a:r>
              </a:p>
            </p:txBody>
          </p:sp>
          <p:pic>
            <p:nvPicPr>
              <p:cNvPr id="59" name="Picture 58" descr="C:\Users\v-jonmc\Desktop\Filter_UX\zzz_Misc_UX\MSFT_logo_rgb_C-Gray.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742401" y="95021"/>
                <a:ext cx="870385" cy="319224"/>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Label"/>
            <p:cNvSpPr txBox="1"/>
            <p:nvPr userDrawn="1"/>
          </p:nvSpPr>
          <p:spPr>
            <a:xfrm>
              <a:off x="9331249" y="193630"/>
              <a:ext cx="1005083"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taitoy@fabrikam.com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57" name="Picture 5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15694" y="156027"/>
              <a:ext cx="190543" cy="190543"/>
            </a:xfrm>
            <a:prstGeom prst="rect">
              <a:avLst/>
            </a:prstGeom>
          </p:spPr>
        </p:pic>
      </p:grpSp>
    </p:spTree>
    <p:extLst>
      <p:ext uri="{BB962C8B-B14F-4D97-AF65-F5344CB8AC3E}">
        <p14:creationId xmlns:p14="http://schemas.microsoft.com/office/powerpoint/2010/main" val="1648406365"/>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Customer Navigation rule no foot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grpSp>
        <p:nvGrpSpPr>
          <p:cNvPr id="14" name="Group 13"/>
          <p:cNvGrpSpPr/>
          <p:nvPr userDrawn="1"/>
        </p:nvGrpSpPr>
        <p:grpSpPr>
          <a:xfrm>
            <a:off x="1742401" y="95021"/>
            <a:ext cx="8863836" cy="527206"/>
            <a:chOff x="1742401" y="95021"/>
            <a:chExt cx="8863836" cy="527206"/>
          </a:xfrm>
        </p:grpSpPr>
        <p:grpSp>
          <p:nvGrpSpPr>
            <p:cNvPr id="15" name="Group 14"/>
            <p:cNvGrpSpPr/>
            <p:nvPr userDrawn="1"/>
          </p:nvGrpSpPr>
          <p:grpSpPr>
            <a:xfrm>
              <a:off x="1742401" y="95021"/>
              <a:ext cx="2098676" cy="527206"/>
              <a:chOff x="1742401" y="95021"/>
              <a:chExt cx="2098676" cy="527206"/>
            </a:xfrm>
          </p:grpSpPr>
          <p:sp>
            <p:nvSpPr>
              <p:cNvPr id="18" name="Label"/>
              <p:cNvSpPr txBox="1"/>
              <p:nvPr/>
            </p:nvSpPr>
            <p:spPr>
              <a:xfrm>
                <a:off x="1832194" y="406783"/>
                <a:ext cx="2008883" cy="215444"/>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400" dirty="0" smtClean="0">
                    <a:solidFill>
                      <a:srgbClr val="737373"/>
                    </a:solidFill>
                    <a:latin typeface="Segoe UI Semibold" pitchFamily="34" charset="0"/>
                    <a:ea typeface="Segoe UI" pitchFamily="34" charset="0"/>
                    <a:cs typeface="Segoe UI" pitchFamily="34" charset="0"/>
                  </a:rPr>
                  <a:t>Volume Licensing Center</a:t>
                </a:r>
              </a:p>
            </p:txBody>
          </p:sp>
          <p:pic>
            <p:nvPicPr>
              <p:cNvPr id="19" name="Picture 18" descr="C:\Users\v-jonmc\Desktop\Filter_UX\zzz_Misc_UX\MSFT_logo_rgb_C-Gra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42401" y="95021"/>
                <a:ext cx="870385" cy="31922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Label"/>
            <p:cNvSpPr txBox="1"/>
            <p:nvPr userDrawn="1"/>
          </p:nvSpPr>
          <p:spPr>
            <a:xfrm>
              <a:off x="9331249" y="193630"/>
              <a:ext cx="1005083"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taitoy@fabrikam.com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15694" y="156027"/>
              <a:ext cx="190543" cy="190543"/>
            </a:xfrm>
            <a:prstGeom prst="rect">
              <a:avLst/>
            </a:prstGeom>
          </p:spPr>
        </p:pic>
      </p:grpSp>
    </p:spTree>
    <p:extLst>
      <p:ext uri="{BB962C8B-B14F-4D97-AF65-F5344CB8AC3E}">
        <p14:creationId xmlns:p14="http://schemas.microsoft.com/office/powerpoint/2010/main" val="728411813"/>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artner No navigation and with Account pick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31" name="Label"/>
          <p:cNvSpPr txBox="1"/>
          <p:nvPr/>
        </p:nvSpPr>
        <p:spPr>
          <a:xfrm>
            <a:off x="1832194" y="406783"/>
            <a:ext cx="2651688" cy="215444"/>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400" dirty="0" smtClean="0">
                <a:solidFill>
                  <a:srgbClr val="737373"/>
                </a:solidFill>
                <a:latin typeface="Segoe UI Semibold" pitchFamily="34" charset="0"/>
                <a:ea typeface="Segoe UI" pitchFamily="34" charset="0"/>
                <a:cs typeface="Segoe UI" pitchFamily="34" charset="0"/>
              </a:rPr>
              <a:t>Volume Licensing Partner Center</a:t>
            </a:r>
          </a:p>
        </p:txBody>
      </p:sp>
      <p:pic>
        <p:nvPicPr>
          <p:cNvPr id="33" name="Picture 32" descr="C:\Users\v-jonmc\Desktop\Filter_UX\zzz_Misc_UX\MSFT_logo_rgb_C-Gra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42401" y="95021"/>
            <a:ext cx="870385" cy="319224"/>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p:cNvGrpSpPr/>
          <p:nvPr userDrawn="1"/>
        </p:nvGrpSpPr>
        <p:grpSpPr>
          <a:xfrm>
            <a:off x="9298642" y="190389"/>
            <a:ext cx="1307047" cy="190543"/>
            <a:chOff x="8917269" y="157204"/>
            <a:chExt cx="1307047" cy="190543"/>
          </a:xfrm>
        </p:grpSpPr>
        <p:sp>
          <p:nvSpPr>
            <p:cNvPr id="38" name="Label"/>
            <p:cNvSpPr txBox="1"/>
            <p:nvPr userDrawn="1"/>
          </p:nvSpPr>
          <p:spPr>
            <a:xfrm>
              <a:off x="8917269" y="194807"/>
              <a:ext cx="1037142"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scottyb@contoso.com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33773" y="157204"/>
              <a:ext cx="190543" cy="190543"/>
            </a:xfrm>
            <a:prstGeom prst="rect">
              <a:avLst/>
            </a:prstGeom>
          </p:spPr>
        </p:pic>
      </p:grpSp>
      <p:grpSp>
        <p:nvGrpSpPr>
          <p:cNvPr id="18" name="Group 17"/>
          <p:cNvGrpSpPr/>
          <p:nvPr userDrawn="1"/>
        </p:nvGrpSpPr>
        <p:grpSpPr>
          <a:xfrm>
            <a:off x="5104206" y="6358853"/>
            <a:ext cx="5530606" cy="467365"/>
            <a:chOff x="668720" y="2790920"/>
            <a:chExt cx="5530606" cy="467365"/>
          </a:xfrm>
        </p:grpSpPr>
        <p:sp>
          <p:nvSpPr>
            <p:cNvPr id="19" name="TextBox 18"/>
            <p:cNvSpPr txBox="1"/>
            <p:nvPr/>
          </p:nvSpPr>
          <p:spPr>
            <a:xfrm>
              <a:off x="668720" y="3119786"/>
              <a:ext cx="541815" cy="138499"/>
            </a:xfrm>
            <a:prstGeom prst="rect">
              <a:avLst/>
            </a:prstGeom>
            <a:noFill/>
          </p:spPr>
          <p:txBody>
            <a:bodyPr wrap="none" lIns="0" tIns="0" rIns="0" bIns="0" rtlCol="0">
              <a:spAutoFit/>
            </a:bodyPr>
            <a:lstStyle/>
            <a:p>
              <a:r>
                <a:rPr lang="en-US" sz="900" dirty="0" smtClean="0">
                  <a:solidFill>
                    <a:srgbClr val="0072C6"/>
                  </a:solidFill>
                  <a:ea typeface="Segoe UI" pitchFamily="34" charset="0"/>
                  <a:cs typeface="Segoe UI" pitchFamily="34" charset="0"/>
                </a:rPr>
                <a:t>Contact us</a:t>
              </a:r>
            </a:p>
          </p:txBody>
        </p:sp>
        <p:sp>
          <p:nvSpPr>
            <p:cNvPr id="20" name="TextBox 19"/>
            <p:cNvSpPr txBox="1"/>
            <p:nvPr/>
          </p:nvSpPr>
          <p:spPr>
            <a:xfrm>
              <a:off x="2525828" y="3119786"/>
              <a:ext cx="908903" cy="138499"/>
            </a:xfrm>
            <a:prstGeom prst="rect">
              <a:avLst/>
            </a:prstGeom>
            <a:noFill/>
          </p:spPr>
          <p:txBody>
            <a:bodyPr wrap="none" lIns="0" tIns="0" rIns="0" bIns="0" rtlCol="0">
              <a:spAutoFit/>
            </a:bodyPr>
            <a:lstStyle/>
            <a:p>
              <a:r>
                <a:rPr lang="en-US" sz="900" dirty="0" smtClean="0">
                  <a:solidFill>
                    <a:srgbClr val="0072C6"/>
                  </a:solidFill>
                  <a:ea typeface="Segoe UI" pitchFamily="34" charset="0"/>
                  <a:cs typeface="Segoe UI" pitchFamily="34" charset="0"/>
                </a:rPr>
                <a:t>Privacy Statement</a:t>
              </a:r>
            </a:p>
          </p:txBody>
        </p:sp>
        <p:sp>
          <p:nvSpPr>
            <p:cNvPr id="21" name="TextBox 20"/>
            <p:cNvSpPr txBox="1"/>
            <p:nvPr/>
          </p:nvSpPr>
          <p:spPr>
            <a:xfrm>
              <a:off x="3638055" y="3119786"/>
              <a:ext cx="655629" cy="138499"/>
            </a:xfrm>
            <a:prstGeom prst="rect">
              <a:avLst/>
            </a:prstGeom>
            <a:noFill/>
          </p:spPr>
          <p:txBody>
            <a:bodyPr wrap="none" lIns="0" tIns="0" rIns="0" bIns="0" rtlCol="0">
              <a:spAutoFit/>
            </a:bodyPr>
            <a:lstStyle/>
            <a:p>
              <a:r>
                <a:rPr lang="en-US" sz="900" dirty="0" smtClean="0">
                  <a:solidFill>
                    <a:srgbClr val="0072C6"/>
                  </a:solidFill>
                  <a:ea typeface="Segoe UI" pitchFamily="34" charset="0"/>
                  <a:cs typeface="Segoe UI" pitchFamily="34" charset="0"/>
                </a:rPr>
                <a:t>Terms of use</a:t>
              </a:r>
            </a:p>
          </p:txBody>
        </p:sp>
        <p:sp>
          <p:nvSpPr>
            <p:cNvPr id="22" name="TextBox 21"/>
            <p:cNvSpPr txBox="1"/>
            <p:nvPr/>
          </p:nvSpPr>
          <p:spPr>
            <a:xfrm>
              <a:off x="4492199" y="3119786"/>
              <a:ext cx="594715" cy="138499"/>
            </a:xfrm>
            <a:prstGeom prst="rect">
              <a:avLst/>
            </a:prstGeom>
            <a:noFill/>
          </p:spPr>
          <p:txBody>
            <a:bodyPr wrap="none" lIns="0" tIns="0" rIns="0" bIns="0" rtlCol="0">
              <a:spAutoFit/>
            </a:bodyPr>
            <a:lstStyle/>
            <a:p>
              <a:r>
                <a:rPr lang="en-US" sz="900" dirty="0" smtClean="0">
                  <a:solidFill>
                    <a:srgbClr val="0072C6"/>
                  </a:solidFill>
                  <a:ea typeface="Segoe UI" pitchFamily="34" charset="0"/>
                  <a:cs typeface="Segoe UI" pitchFamily="34" charset="0"/>
                </a:rPr>
                <a:t>Trademarks</a:t>
              </a:r>
            </a:p>
          </p:txBody>
        </p:sp>
        <p:sp>
          <p:nvSpPr>
            <p:cNvPr id="23" name="TextBox 22"/>
            <p:cNvSpPr txBox="1"/>
            <p:nvPr/>
          </p:nvSpPr>
          <p:spPr>
            <a:xfrm>
              <a:off x="1409050" y="3119786"/>
              <a:ext cx="237244" cy="138499"/>
            </a:xfrm>
            <a:prstGeom prst="rect">
              <a:avLst/>
            </a:prstGeom>
            <a:noFill/>
          </p:spPr>
          <p:txBody>
            <a:bodyPr wrap="none" lIns="0" tIns="0" rIns="0" bIns="0" rtlCol="0">
              <a:spAutoFit/>
            </a:bodyPr>
            <a:lstStyle/>
            <a:p>
              <a:r>
                <a:rPr lang="en-US" sz="900" dirty="0" smtClean="0">
                  <a:solidFill>
                    <a:srgbClr val="0072C6"/>
                  </a:solidFill>
                  <a:ea typeface="Segoe UI" pitchFamily="34" charset="0"/>
                  <a:cs typeface="Segoe UI" pitchFamily="34" charset="0"/>
                </a:rPr>
                <a:t>Help</a:t>
              </a:r>
            </a:p>
          </p:txBody>
        </p:sp>
        <p:sp>
          <p:nvSpPr>
            <p:cNvPr id="24" name="TextBox 23"/>
            <p:cNvSpPr txBox="1"/>
            <p:nvPr/>
          </p:nvSpPr>
          <p:spPr>
            <a:xfrm>
              <a:off x="1844809" y="3119786"/>
              <a:ext cx="482504" cy="138499"/>
            </a:xfrm>
            <a:prstGeom prst="rect">
              <a:avLst/>
            </a:prstGeom>
            <a:noFill/>
          </p:spPr>
          <p:txBody>
            <a:bodyPr wrap="none" lIns="0" tIns="0" rIns="0" bIns="0" rtlCol="0">
              <a:spAutoFit/>
            </a:bodyPr>
            <a:lstStyle/>
            <a:p>
              <a:r>
                <a:rPr lang="en-US" sz="900" dirty="0" smtClean="0">
                  <a:solidFill>
                    <a:srgbClr val="0072C6"/>
                  </a:solidFill>
                  <a:ea typeface="Segoe UI" pitchFamily="34" charset="0"/>
                  <a:cs typeface="Segoe UI" pitchFamily="34" charset="0"/>
                </a:rPr>
                <a:t>Feedback</a:t>
              </a:r>
            </a:p>
          </p:txBody>
        </p:sp>
        <p:sp>
          <p:nvSpPr>
            <p:cNvPr id="25" name="TextBox 24"/>
            <p:cNvSpPr txBox="1"/>
            <p:nvPr/>
          </p:nvSpPr>
          <p:spPr>
            <a:xfrm>
              <a:off x="5266378" y="3119786"/>
              <a:ext cx="932948" cy="138499"/>
            </a:xfrm>
            <a:prstGeom prst="rect">
              <a:avLst/>
            </a:prstGeom>
            <a:noFill/>
          </p:spPr>
          <p:txBody>
            <a:bodyPr wrap="none" lIns="0" tIns="0" rIns="0" bIns="0" rtlCol="0">
              <a:spAutoFit/>
            </a:bodyPr>
            <a:lstStyle/>
            <a:p>
              <a:r>
                <a:rPr lang="en-US" sz="900" dirty="0">
                  <a:solidFill>
                    <a:srgbClr val="000000"/>
                  </a:solidFill>
                </a:rPr>
                <a:t>© </a:t>
              </a:r>
              <a:r>
                <a:rPr lang="en-US" sz="900" dirty="0" smtClean="0">
                  <a:solidFill>
                    <a:srgbClr val="000000"/>
                  </a:solidFill>
                </a:rPr>
                <a:t>2014 </a:t>
              </a:r>
              <a:r>
                <a:rPr lang="en-US" sz="900" dirty="0">
                  <a:solidFill>
                    <a:srgbClr val="000000"/>
                  </a:solidFill>
                </a:rPr>
                <a:t>Microsoft </a:t>
              </a:r>
              <a:endParaRPr lang="en-US" sz="900" dirty="0" smtClean="0">
                <a:solidFill>
                  <a:srgbClr val="000000"/>
                </a:solidFill>
                <a:ea typeface="Segoe UI" pitchFamily="34" charset="0"/>
                <a:cs typeface="Segoe UI" pitchFamily="34" charset="0"/>
              </a:endParaRPr>
            </a:p>
          </p:txBody>
        </p:sp>
        <p:pic>
          <p:nvPicPr>
            <p:cNvPr id="26" name="Picture 2" descr="Microsoft"/>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59876" y="2790920"/>
              <a:ext cx="809625" cy="152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07039623"/>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artner No navigation and no Account picker No Foot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11" name="Label"/>
          <p:cNvSpPr txBox="1"/>
          <p:nvPr/>
        </p:nvSpPr>
        <p:spPr>
          <a:xfrm>
            <a:off x="1832194" y="406783"/>
            <a:ext cx="2651688" cy="215444"/>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400" dirty="0" smtClean="0">
                <a:solidFill>
                  <a:srgbClr val="737373"/>
                </a:solidFill>
                <a:latin typeface="Segoe UI Semibold" pitchFamily="34" charset="0"/>
                <a:ea typeface="Segoe UI" pitchFamily="34" charset="0"/>
                <a:cs typeface="Segoe UI" pitchFamily="34" charset="0"/>
              </a:rPr>
              <a:t>Volume Licensing Partner Center</a:t>
            </a:r>
          </a:p>
        </p:txBody>
      </p:sp>
      <p:pic>
        <p:nvPicPr>
          <p:cNvPr id="19" name="Picture 18" descr="C:\Users\v-jonmc\Desktop\Filter_UX\zzz_Misc_UX\MSFT_logo_rgb_C-Gra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42401" y="95021"/>
            <a:ext cx="870385" cy="31922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userDrawn="1"/>
        </p:nvGrpSpPr>
        <p:grpSpPr>
          <a:xfrm>
            <a:off x="9298642" y="190389"/>
            <a:ext cx="1307047" cy="190543"/>
            <a:chOff x="8917269" y="157204"/>
            <a:chExt cx="1307047" cy="190543"/>
          </a:xfrm>
        </p:grpSpPr>
        <p:sp>
          <p:nvSpPr>
            <p:cNvPr id="13" name="Label"/>
            <p:cNvSpPr txBox="1"/>
            <p:nvPr userDrawn="1"/>
          </p:nvSpPr>
          <p:spPr>
            <a:xfrm>
              <a:off x="8917269" y="194807"/>
              <a:ext cx="1037142"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scottyb@contoso.com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33773" y="157204"/>
              <a:ext cx="190543" cy="190543"/>
            </a:xfrm>
            <a:prstGeom prst="rect">
              <a:avLst/>
            </a:prstGeom>
          </p:spPr>
        </p:pic>
      </p:grpSp>
    </p:spTree>
    <p:extLst>
      <p:ext uri="{BB962C8B-B14F-4D97-AF65-F5344CB8AC3E}">
        <p14:creationId xmlns:p14="http://schemas.microsoft.com/office/powerpoint/2010/main" val="1788814926"/>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Field No navigation with Account pick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31" name="Label"/>
          <p:cNvSpPr txBox="1"/>
          <p:nvPr/>
        </p:nvSpPr>
        <p:spPr>
          <a:xfrm>
            <a:off x="1832194" y="406783"/>
            <a:ext cx="2444900" cy="215444"/>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400" dirty="0" smtClean="0">
                <a:solidFill>
                  <a:srgbClr val="737373"/>
                </a:solidFill>
                <a:latin typeface="Segoe UI Semibold" pitchFamily="34" charset="0"/>
                <a:ea typeface="Segoe UI" pitchFamily="34" charset="0"/>
                <a:cs typeface="Segoe UI" pitchFamily="34" charset="0"/>
              </a:rPr>
              <a:t>Volume Licensing Field Center</a:t>
            </a:r>
          </a:p>
        </p:txBody>
      </p:sp>
      <p:pic>
        <p:nvPicPr>
          <p:cNvPr id="33" name="Picture 32" descr="C:\Users\v-jonmc\Desktop\Filter_UX\zzz_Misc_UX\MSFT_logo_rgb_C-Gra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42401" y="95021"/>
            <a:ext cx="870385" cy="31922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p:cNvGrpSpPr/>
          <p:nvPr userDrawn="1"/>
        </p:nvGrpSpPr>
        <p:grpSpPr>
          <a:xfrm>
            <a:off x="5108670" y="6352534"/>
            <a:ext cx="5530606" cy="467365"/>
            <a:chOff x="668720" y="2790920"/>
            <a:chExt cx="5530606" cy="467365"/>
          </a:xfrm>
        </p:grpSpPr>
        <p:sp>
          <p:nvSpPr>
            <p:cNvPr id="35" name="TextBox 34"/>
            <p:cNvSpPr txBox="1"/>
            <p:nvPr/>
          </p:nvSpPr>
          <p:spPr>
            <a:xfrm>
              <a:off x="668720" y="3119786"/>
              <a:ext cx="541815"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Contact us</a:t>
              </a:r>
            </a:p>
          </p:txBody>
        </p:sp>
        <p:sp>
          <p:nvSpPr>
            <p:cNvPr id="36" name="TextBox 35"/>
            <p:cNvSpPr txBox="1"/>
            <p:nvPr/>
          </p:nvSpPr>
          <p:spPr>
            <a:xfrm>
              <a:off x="2525828" y="3119786"/>
              <a:ext cx="913712"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Privacy &amp; Cookies</a:t>
              </a:r>
            </a:p>
          </p:txBody>
        </p:sp>
        <p:sp>
          <p:nvSpPr>
            <p:cNvPr id="37" name="TextBox 36"/>
            <p:cNvSpPr txBox="1"/>
            <p:nvPr/>
          </p:nvSpPr>
          <p:spPr>
            <a:xfrm>
              <a:off x="3638055" y="3119786"/>
              <a:ext cx="655629"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Terms of use</a:t>
              </a:r>
            </a:p>
          </p:txBody>
        </p:sp>
        <p:sp>
          <p:nvSpPr>
            <p:cNvPr id="38" name="TextBox 37"/>
            <p:cNvSpPr txBox="1"/>
            <p:nvPr/>
          </p:nvSpPr>
          <p:spPr>
            <a:xfrm>
              <a:off x="4492199" y="3119786"/>
              <a:ext cx="594715"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Trademarks</a:t>
              </a:r>
            </a:p>
          </p:txBody>
        </p:sp>
        <p:sp>
          <p:nvSpPr>
            <p:cNvPr id="39" name="TextBox 38"/>
            <p:cNvSpPr txBox="1"/>
            <p:nvPr/>
          </p:nvSpPr>
          <p:spPr>
            <a:xfrm>
              <a:off x="1409050" y="3119786"/>
              <a:ext cx="237244"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Help</a:t>
              </a:r>
            </a:p>
          </p:txBody>
        </p:sp>
        <p:sp>
          <p:nvSpPr>
            <p:cNvPr id="40" name="TextBox 39"/>
            <p:cNvSpPr txBox="1"/>
            <p:nvPr/>
          </p:nvSpPr>
          <p:spPr>
            <a:xfrm>
              <a:off x="1844809" y="3119786"/>
              <a:ext cx="482504"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Feedback</a:t>
              </a:r>
            </a:p>
          </p:txBody>
        </p:sp>
        <p:sp>
          <p:nvSpPr>
            <p:cNvPr id="43" name="TextBox 42"/>
            <p:cNvSpPr txBox="1"/>
            <p:nvPr/>
          </p:nvSpPr>
          <p:spPr>
            <a:xfrm>
              <a:off x="5266378" y="3119786"/>
              <a:ext cx="932948" cy="138499"/>
            </a:xfrm>
            <a:prstGeom prst="rect">
              <a:avLst/>
            </a:prstGeom>
            <a:noFill/>
          </p:spPr>
          <p:txBody>
            <a:bodyPr wrap="none" lIns="0" tIns="0" rIns="0" bIns="0" rtlCol="0">
              <a:spAutoFit/>
            </a:bodyPr>
            <a:lstStyle/>
            <a:p>
              <a:pPr defTabSz="914325">
                <a:defRPr/>
              </a:pPr>
              <a:r>
                <a:rPr lang="en-US" sz="900" kern="0" dirty="0" smtClean="0">
                  <a:solidFill>
                    <a:srgbClr val="000000"/>
                  </a:solidFill>
                </a:rPr>
                <a:t>© 2013 Microsoft </a:t>
              </a:r>
              <a:endParaRPr lang="en-US" sz="900" kern="0" dirty="0" smtClean="0">
                <a:solidFill>
                  <a:srgbClr val="000000"/>
                </a:solidFill>
                <a:ea typeface="Segoe UI" pitchFamily="34" charset="0"/>
                <a:cs typeface="Segoe UI" pitchFamily="34" charset="0"/>
              </a:endParaRPr>
            </a:p>
          </p:txBody>
        </p:sp>
        <p:pic>
          <p:nvPicPr>
            <p:cNvPr id="44" name="Picture 2" descr="Microsoft"/>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76386" y="2790920"/>
              <a:ext cx="809625" cy="1524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oup 44"/>
          <p:cNvGrpSpPr/>
          <p:nvPr userDrawn="1"/>
        </p:nvGrpSpPr>
        <p:grpSpPr>
          <a:xfrm>
            <a:off x="9279406" y="190389"/>
            <a:ext cx="1326283" cy="190543"/>
            <a:chOff x="8898033" y="157204"/>
            <a:chExt cx="1326283" cy="190543"/>
          </a:xfrm>
        </p:grpSpPr>
        <p:sp>
          <p:nvSpPr>
            <p:cNvPr id="46" name="Label"/>
            <p:cNvSpPr txBox="1"/>
            <p:nvPr userDrawn="1"/>
          </p:nvSpPr>
          <p:spPr>
            <a:xfrm>
              <a:off x="8898033" y="194807"/>
              <a:ext cx="1056378"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hollyd@microsoft.com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47" name="Picture 4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33773" y="157204"/>
              <a:ext cx="190543" cy="190543"/>
            </a:xfrm>
            <a:prstGeom prst="rect">
              <a:avLst/>
            </a:prstGeom>
          </p:spPr>
        </p:pic>
      </p:grpSp>
    </p:spTree>
    <p:extLst>
      <p:ext uri="{BB962C8B-B14F-4D97-AF65-F5344CB8AC3E}">
        <p14:creationId xmlns:p14="http://schemas.microsoft.com/office/powerpoint/2010/main" val="4038681945"/>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Field No navigation and no Foot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11" name="Label"/>
          <p:cNvSpPr txBox="1"/>
          <p:nvPr/>
        </p:nvSpPr>
        <p:spPr>
          <a:xfrm>
            <a:off x="1832194" y="406783"/>
            <a:ext cx="2444900" cy="215444"/>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400" dirty="0" smtClean="0">
                <a:solidFill>
                  <a:srgbClr val="737373"/>
                </a:solidFill>
                <a:latin typeface="Segoe UI Semibold" pitchFamily="34" charset="0"/>
                <a:ea typeface="Segoe UI" pitchFamily="34" charset="0"/>
                <a:cs typeface="Segoe UI" pitchFamily="34" charset="0"/>
              </a:rPr>
              <a:t>Volume Licensing Field Center</a:t>
            </a:r>
          </a:p>
        </p:txBody>
      </p:sp>
      <p:pic>
        <p:nvPicPr>
          <p:cNvPr id="19" name="Picture 18" descr="C:\Users\v-jonmc\Desktop\Filter_UX\zzz_Misc_UX\MSFT_logo_rgb_C-Gra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42401" y="95021"/>
            <a:ext cx="870385" cy="31922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userDrawn="1"/>
        </p:nvGrpSpPr>
        <p:grpSpPr>
          <a:xfrm>
            <a:off x="9279406" y="190389"/>
            <a:ext cx="1326283" cy="190543"/>
            <a:chOff x="8898033" y="157204"/>
            <a:chExt cx="1326283" cy="190543"/>
          </a:xfrm>
        </p:grpSpPr>
        <p:sp>
          <p:nvSpPr>
            <p:cNvPr id="13" name="Label"/>
            <p:cNvSpPr txBox="1"/>
            <p:nvPr userDrawn="1"/>
          </p:nvSpPr>
          <p:spPr>
            <a:xfrm>
              <a:off x="8898033" y="194807"/>
              <a:ext cx="1056378"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hollyd@microsoft.com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33773" y="157204"/>
              <a:ext cx="190543" cy="190543"/>
            </a:xfrm>
            <a:prstGeom prst="rect">
              <a:avLst/>
            </a:prstGeom>
          </p:spPr>
        </p:pic>
      </p:grpSp>
    </p:spTree>
    <p:extLst>
      <p:ext uri="{BB962C8B-B14F-4D97-AF65-F5344CB8AC3E}">
        <p14:creationId xmlns:p14="http://schemas.microsoft.com/office/powerpoint/2010/main" val="586331920"/>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perations No navigation and no Account picker">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648042"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userDrawn="1"/>
        </p:nvSpPr>
        <p:spPr bwMode="auto">
          <a:xfrm>
            <a:off x="10788431" y="0"/>
            <a:ext cx="1648043" cy="6994525"/>
          </a:xfrm>
          <a:prstGeom prst="rect">
            <a:avLst/>
          </a:prstGeom>
          <a:solidFill>
            <a:srgbClr val="E4E4E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endParaRPr lang="en-US" sz="2400" dirty="0" smtClean="0">
              <a:gradFill>
                <a:gsLst>
                  <a:gs pos="0">
                    <a:srgbClr val="FFFFFF"/>
                  </a:gs>
                  <a:gs pos="100000">
                    <a:srgbClr val="FFFFFF"/>
                  </a:gs>
                </a:gsLst>
                <a:lin ang="5400000" scaled="0"/>
              </a:gradFill>
            </a:endParaRPr>
          </a:p>
        </p:txBody>
      </p:sp>
      <p:grpSp>
        <p:nvGrpSpPr>
          <p:cNvPr id="31" name="Group 30"/>
          <p:cNvGrpSpPr/>
          <p:nvPr userDrawn="1"/>
        </p:nvGrpSpPr>
        <p:grpSpPr>
          <a:xfrm>
            <a:off x="1724852" y="89047"/>
            <a:ext cx="2046784" cy="540664"/>
            <a:chOff x="1724852" y="89047"/>
            <a:chExt cx="2046784" cy="540664"/>
          </a:xfrm>
        </p:grpSpPr>
        <p:pic>
          <p:nvPicPr>
            <p:cNvPr id="32" name="Picture 31" descr="C:\Users\v-jonmc\Desktop\Filter_UX\zzz_Misc_UX\MSFT_logo_rgb_C-Gra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4852" y="89047"/>
              <a:ext cx="1030687" cy="379080"/>
            </a:xfrm>
            <a:prstGeom prst="rect">
              <a:avLst/>
            </a:prstGeom>
            <a:noFill/>
            <a:extLst>
              <a:ext uri="{909E8E84-426E-40dd-AFC4-6F175D3DCCD1}">
                <a14:hiddenFill xmlns:a14="http://schemas.microsoft.com/office/drawing/2010/main">
                  <a:solidFill>
                    <a:srgbClr val="FFFFFF"/>
                  </a:solidFill>
                </a14:hiddenFill>
              </a:ext>
            </a:extLst>
          </p:spPr>
        </p:pic>
        <p:sp>
          <p:nvSpPr>
            <p:cNvPr id="33" name="Label"/>
            <p:cNvSpPr txBox="1"/>
            <p:nvPr/>
          </p:nvSpPr>
          <p:spPr>
            <a:xfrm>
              <a:off x="1832194" y="445045"/>
              <a:ext cx="1939442" cy="184666"/>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1200" dirty="0" smtClean="0">
                  <a:solidFill>
                    <a:srgbClr val="737373"/>
                  </a:solidFill>
                  <a:latin typeface="Segoe UI Semibold" pitchFamily="34" charset="0"/>
                  <a:ea typeface="Segoe UI" pitchFamily="34" charset="0"/>
                  <a:cs typeface="Segoe UI" pitchFamily="34" charset="0"/>
                </a:rPr>
                <a:t>Microsoft Operations Portal</a:t>
              </a:r>
            </a:p>
          </p:txBody>
        </p:sp>
      </p:grpSp>
      <p:grpSp>
        <p:nvGrpSpPr>
          <p:cNvPr id="26" name="Group 25"/>
          <p:cNvGrpSpPr/>
          <p:nvPr userDrawn="1"/>
        </p:nvGrpSpPr>
        <p:grpSpPr>
          <a:xfrm>
            <a:off x="5108670" y="6352534"/>
            <a:ext cx="5530606" cy="467365"/>
            <a:chOff x="668720" y="2790920"/>
            <a:chExt cx="5530606" cy="467365"/>
          </a:xfrm>
        </p:grpSpPr>
        <p:sp>
          <p:nvSpPr>
            <p:cNvPr id="34" name="TextBox 33"/>
            <p:cNvSpPr txBox="1"/>
            <p:nvPr/>
          </p:nvSpPr>
          <p:spPr>
            <a:xfrm>
              <a:off x="668720" y="3119786"/>
              <a:ext cx="541815"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Contact us</a:t>
              </a:r>
            </a:p>
          </p:txBody>
        </p:sp>
        <p:sp>
          <p:nvSpPr>
            <p:cNvPr id="35" name="TextBox 34"/>
            <p:cNvSpPr txBox="1"/>
            <p:nvPr/>
          </p:nvSpPr>
          <p:spPr>
            <a:xfrm>
              <a:off x="2525828" y="3119786"/>
              <a:ext cx="913712"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Privacy &amp; Cookies</a:t>
              </a:r>
            </a:p>
          </p:txBody>
        </p:sp>
        <p:sp>
          <p:nvSpPr>
            <p:cNvPr id="37" name="TextBox 36"/>
            <p:cNvSpPr txBox="1"/>
            <p:nvPr/>
          </p:nvSpPr>
          <p:spPr>
            <a:xfrm>
              <a:off x="3638055" y="3119786"/>
              <a:ext cx="655629"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Terms of use</a:t>
              </a:r>
            </a:p>
          </p:txBody>
        </p:sp>
        <p:sp>
          <p:nvSpPr>
            <p:cNvPr id="38" name="TextBox 37"/>
            <p:cNvSpPr txBox="1"/>
            <p:nvPr/>
          </p:nvSpPr>
          <p:spPr>
            <a:xfrm>
              <a:off x="4492199" y="3119786"/>
              <a:ext cx="594715"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Trademarks</a:t>
              </a:r>
            </a:p>
          </p:txBody>
        </p:sp>
        <p:sp>
          <p:nvSpPr>
            <p:cNvPr id="39" name="TextBox 38"/>
            <p:cNvSpPr txBox="1"/>
            <p:nvPr/>
          </p:nvSpPr>
          <p:spPr>
            <a:xfrm>
              <a:off x="1409050" y="3119786"/>
              <a:ext cx="237244"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Help</a:t>
              </a:r>
            </a:p>
          </p:txBody>
        </p:sp>
        <p:sp>
          <p:nvSpPr>
            <p:cNvPr id="40" name="TextBox 39"/>
            <p:cNvSpPr txBox="1"/>
            <p:nvPr/>
          </p:nvSpPr>
          <p:spPr>
            <a:xfrm>
              <a:off x="1844809" y="3119786"/>
              <a:ext cx="482504" cy="138499"/>
            </a:xfrm>
            <a:prstGeom prst="rect">
              <a:avLst/>
            </a:prstGeom>
            <a:noFill/>
          </p:spPr>
          <p:txBody>
            <a:bodyPr wrap="none" lIns="0" tIns="0" rIns="0" bIns="0" rtlCol="0">
              <a:spAutoFit/>
            </a:bodyPr>
            <a:lstStyle/>
            <a:p>
              <a:pPr defTabSz="914325">
                <a:defRPr/>
              </a:pPr>
              <a:r>
                <a:rPr lang="en-US" sz="900" kern="0" dirty="0" smtClean="0">
                  <a:solidFill>
                    <a:srgbClr val="0072C6"/>
                  </a:solidFill>
                  <a:ea typeface="Segoe UI" pitchFamily="34" charset="0"/>
                  <a:cs typeface="Segoe UI" pitchFamily="34" charset="0"/>
                </a:rPr>
                <a:t>Feedback</a:t>
              </a:r>
            </a:p>
          </p:txBody>
        </p:sp>
        <p:sp>
          <p:nvSpPr>
            <p:cNvPr id="41" name="TextBox 40"/>
            <p:cNvSpPr txBox="1"/>
            <p:nvPr/>
          </p:nvSpPr>
          <p:spPr>
            <a:xfrm>
              <a:off x="5266378" y="3119786"/>
              <a:ext cx="932948" cy="138499"/>
            </a:xfrm>
            <a:prstGeom prst="rect">
              <a:avLst/>
            </a:prstGeom>
            <a:noFill/>
          </p:spPr>
          <p:txBody>
            <a:bodyPr wrap="none" lIns="0" tIns="0" rIns="0" bIns="0" rtlCol="0">
              <a:spAutoFit/>
            </a:bodyPr>
            <a:lstStyle/>
            <a:p>
              <a:pPr defTabSz="914325">
                <a:defRPr/>
              </a:pPr>
              <a:r>
                <a:rPr lang="en-US" sz="900" kern="0" dirty="0" smtClean="0">
                  <a:solidFill>
                    <a:srgbClr val="000000"/>
                  </a:solidFill>
                </a:rPr>
                <a:t>© 2013 Microsoft </a:t>
              </a:r>
              <a:endParaRPr lang="en-US" sz="900" kern="0" dirty="0" smtClean="0">
                <a:solidFill>
                  <a:srgbClr val="000000"/>
                </a:solidFill>
                <a:ea typeface="Segoe UI" pitchFamily="34" charset="0"/>
                <a:cs typeface="Segoe UI" pitchFamily="34" charset="0"/>
              </a:endParaRPr>
            </a:p>
          </p:txBody>
        </p:sp>
        <p:pic>
          <p:nvPicPr>
            <p:cNvPr id="42" name="Picture 2" descr="Microsoft"/>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76386" y="2790920"/>
              <a:ext cx="809625" cy="1524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p:cNvGrpSpPr/>
          <p:nvPr userDrawn="1"/>
        </p:nvGrpSpPr>
        <p:grpSpPr>
          <a:xfrm>
            <a:off x="9279406" y="190389"/>
            <a:ext cx="1326283" cy="190543"/>
            <a:chOff x="8898033" y="157204"/>
            <a:chExt cx="1326283" cy="190543"/>
          </a:xfrm>
        </p:grpSpPr>
        <p:sp>
          <p:nvSpPr>
            <p:cNvPr id="44" name="Label"/>
            <p:cNvSpPr txBox="1"/>
            <p:nvPr userDrawn="1"/>
          </p:nvSpPr>
          <p:spPr>
            <a:xfrm>
              <a:off x="8898033" y="194807"/>
              <a:ext cx="1056378" cy="123111"/>
            </a:xfrm>
            <a:prstGeom prst="rect">
              <a:avLst/>
            </a:prstGeom>
            <a:noFill/>
          </p:spPr>
          <p:txBody>
            <a:bodyPr wrap="none" lIns="0" tIns="0" rIns="0" bIns="0" rtlCol="0" anchor="ctr" anchorCtr="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r>
                <a:rPr lang="en-US" sz="800" dirty="0" smtClean="0">
                  <a:solidFill>
                    <a:srgbClr val="666666"/>
                  </a:solidFill>
                  <a:latin typeface="Segoe UI Semibold" pitchFamily="34" charset="0"/>
                  <a:ea typeface="Segoe UI" pitchFamily="34" charset="0"/>
                  <a:cs typeface="Segoe UI" pitchFamily="34" charset="0"/>
                </a:rPr>
                <a:t>hollyd@microsoft.com</a:t>
              </a:r>
              <a:endParaRPr lang="en-US" sz="850" dirty="0" smtClean="0">
                <a:solidFill>
                  <a:srgbClr val="666666"/>
                </a:solidFill>
                <a:latin typeface="Segoe UI Semibold" pitchFamily="34" charset="0"/>
                <a:ea typeface="Segoe UI" pitchFamily="34" charset="0"/>
                <a:cs typeface="Segoe UI" pitchFamily="34" charset="0"/>
              </a:endParaRPr>
            </a:p>
          </p:txBody>
        </p:sp>
        <p:pic>
          <p:nvPicPr>
            <p:cNvPr id="45" name="Picture 4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33773" y="157204"/>
              <a:ext cx="190543" cy="190543"/>
            </a:xfrm>
            <a:prstGeom prst="rect">
              <a:avLst/>
            </a:prstGeom>
          </p:spPr>
        </p:pic>
      </p:grpSp>
    </p:spTree>
    <p:extLst>
      <p:ext uri="{BB962C8B-B14F-4D97-AF65-F5344CB8AC3E}">
        <p14:creationId xmlns:p14="http://schemas.microsoft.com/office/powerpoint/2010/main" val="307919081"/>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138672"/>
      </p:ext>
    </p:extLst>
  </p:cSld>
  <p:clrMapOvr>
    <a:overrideClrMapping bg1="dk1" tx1="lt1" bg2="dk2" tx2="lt2" accent1="accent1" accent2="accent2" accent3="accent3" accent4="accent4" accent5="accent5" accent6="accent6" hlink="hlink" folHlink="folHlink"/>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Rectangle 1">
            <a:hlinkClick r:id="" action="ppaction://noaction"/>
          </p:cNvPr>
          <p:cNvSpPr/>
          <p:nvPr userDrawn="1"/>
        </p:nvSpPr>
        <p:spPr bwMode="auto">
          <a:xfrm>
            <a:off x="863412" y="1296988"/>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3" name="Rectangle 2">
            <a:hlinkClick r:id="" action="ppaction://noaction"/>
          </p:cNvPr>
          <p:cNvSpPr/>
          <p:nvPr userDrawn="1"/>
        </p:nvSpPr>
        <p:spPr bwMode="auto">
          <a:xfrm>
            <a:off x="863412" y="1980154"/>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4" name="Title 3"/>
          <p:cNvSpPr>
            <a:spLocks noGrp="1"/>
          </p:cNvSpPr>
          <p:nvPr>
            <p:ph type="title"/>
          </p:nvPr>
        </p:nvSpPr>
        <p:spPr>
          <a:xfrm>
            <a:off x="274639" y="219074"/>
            <a:ext cx="11889564" cy="917575"/>
          </a:xfrm>
        </p:spPr>
        <p:txBody>
          <a:bodyPr/>
          <a:lstStyle/>
          <a:p>
            <a:r>
              <a:rPr lang="en-US" dirty="0" smtClean="0"/>
              <a:t>Contents</a:t>
            </a:r>
            <a:endParaRPr lang="en-US" dirty="0"/>
          </a:p>
        </p:txBody>
      </p:sp>
      <p:sp>
        <p:nvSpPr>
          <p:cNvPr id="5" name="Rectangle 4"/>
          <p:cNvSpPr/>
          <p:nvPr userDrawn="1"/>
        </p:nvSpPr>
        <p:spPr bwMode="auto">
          <a:xfrm>
            <a:off x="274638" y="1296988"/>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smtClean="0">
                <a:gradFill>
                  <a:gsLst>
                    <a:gs pos="0">
                      <a:srgbClr val="FFFFFF"/>
                    </a:gs>
                    <a:gs pos="100000">
                      <a:srgbClr val="FFFFFF"/>
                    </a:gs>
                  </a:gsLst>
                  <a:lin ang="5400000" scaled="0"/>
                </a:gradFill>
              </a:rPr>
              <a:t>1</a:t>
            </a:r>
            <a:endParaRPr lang="en-US" sz="1500" dirty="0">
              <a:gradFill>
                <a:gsLst>
                  <a:gs pos="0">
                    <a:srgbClr val="FFFFFF"/>
                  </a:gs>
                  <a:gs pos="100000">
                    <a:srgbClr val="FFFFFF"/>
                  </a:gs>
                </a:gsLst>
                <a:lin ang="5400000" scaled="0"/>
              </a:gradFill>
            </a:endParaRPr>
          </a:p>
        </p:txBody>
      </p:sp>
      <p:sp>
        <p:nvSpPr>
          <p:cNvPr id="6" name="Rectangle 5"/>
          <p:cNvSpPr/>
          <p:nvPr userDrawn="1"/>
        </p:nvSpPr>
        <p:spPr bwMode="auto">
          <a:xfrm>
            <a:off x="272463" y="1981614"/>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a:gradFill>
                  <a:gsLst>
                    <a:gs pos="0">
                      <a:srgbClr val="FFFFFF"/>
                    </a:gs>
                    <a:gs pos="100000">
                      <a:srgbClr val="FFFFFF"/>
                    </a:gs>
                  </a:gsLst>
                  <a:lin ang="5400000" scaled="0"/>
                </a:gradFill>
              </a:rPr>
              <a:t>2</a:t>
            </a:r>
            <a:endParaRPr lang="en-US" sz="1500" dirty="0">
              <a:gradFill>
                <a:gsLst>
                  <a:gs pos="0">
                    <a:srgbClr val="FFFFFF"/>
                  </a:gs>
                  <a:gs pos="100000">
                    <a:srgbClr val="FFFFFF"/>
                  </a:gs>
                </a:gsLst>
                <a:lin ang="5400000" scaled="0"/>
              </a:gradFill>
            </a:endParaRPr>
          </a:p>
        </p:txBody>
      </p:sp>
      <p:sp>
        <p:nvSpPr>
          <p:cNvPr id="7" name="Rectangle 6">
            <a:hlinkClick r:id="" action="ppaction://noaction"/>
          </p:cNvPr>
          <p:cNvSpPr/>
          <p:nvPr userDrawn="1"/>
        </p:nvSpPr>
        <p:spPr bwMode="auto">
          <a:xfrm>
            <a:off x="863088" y="2663320"/>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endParaRPr lang="en-US" sz="2400" dirty="0">
              <a:gradFill>
                <a:gsLst>
                  <a:gs pos="0">
                    <a:srgbClr val="505050"/>
                  </a:gs>
                  <a:gs pos="100000">
                    <a:srgbClr val="505050"/>
                  </a:gs>
                </a:gsLst>
                <a:lin ang="5400000" scaled="0"/>
              </a:gradFill>
              <a:latin typeface="Segoe UI Light"/>
            </a:endParaRPr>
          </a:p>
        </p:txBody>
      </p:sp>
      <p:sp>
        <p:nvSpPr>
          <p:cNvPr id="8" name="Rectangle 7"/>
          <p:cNvSpPr/>
          <p:nvPr userDrawn="1"/>
        </p:nvSpPr>
        <p:spPr bwMode="auto">
          <a:xfrm>
            <a:off x="272139" y="2664780"/>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a:gradFill>
                  <a:gsLst>
                    <a:gs pos="0">
                      <a:srgbClr val="FFFFFF"/>
                    </a:gs>
                    <a:gs pos="100000">
                      <a:srgbClr val="FFFFFF"/>
                    </a:gs>
                  </a:gsLst>
                  <a:lin ang="5400000" scaled="0"/>
                </a:gradFill>
              </a:rPr>
              <a:t>3</a:t>
            </a:r>
            <a:endParaRPr lang="en-US" sz="1500" dirty="0">
              <a:gradFill>
                <a:gsLst>
                  <a:gs pos="0">
                    <a:srgbClr val="FFFFFF"/>
                  </a:gs>
                  <a:gs pos="100000">
                    <a:srgbClr val="FFFFFF"/>
                  </a:gs>
                </a:gsLst>
                <a:lin ang="5400000" scaled="0"/>
              </a:gradFill>
            </a:endParaRPr>
          </a:p>
        </p:txBody>
      </p:sp>
      <p:sp>
        <p:nvSpPr>
          <p:cNvPr id="9" name="Rectangle 8">
            <a:hlinkClick r:id="" action="ppaction://noaction"/>
          </p:cNvPr>
          <p:cNvSpPr/>
          <p:nvPr userDrawn="1"/>
        </p:nvSpPr>
        <p:spPr bwMode="auto">
          <a:xfrm>
            <a:off x="863088" y="3349329"/>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10" name="Rectangle 9"/>
          <p:cNvSpPr/>
          <p:nvPr userDrawn="1"/>
        </p:nvSpPr>
        <p:spPr bwMode="auto">
          <a:xfrm>
            <a:off x="272139" y="3350789"/>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smtClean="0">
                <a:gradFill>
                  <a:gsLst>
                    <a:gs pos="0">
                      <a:srgbClr val="FFFFFF"/>
                    </a:gs>
                    <a:gs pos="100000">
                      <a:srgbClr val="FFFFFF"/>
                    </a:gs>
                  </a:gsLst>
                  <a:lin ang="5400000" scaled="0"/>
                </a:gradFill>
              </a:rPr>
              <a:t>4</a:t>
            </a:r>
            <a:endParaRPr lang="en-US" sz="1500" dirty="0">
              <a:gradFill>
                <a:gsLst>
                  <a:gs pos="0">
                    <a:srgbClr val="FFFFFF"/>
                  </a:gs>
                  <a:gs pos="100000">
                    <a:srgbClr val="FFFFFF"/>
                  </a:gs>
                </a:gsLst>
                <a:lin ang="5400000" scaled="0"/>
              </a:gradFill>
            </a:endParaRPr>
          </a:p>
        </p:txBody>
      </p:sp>
      <p:sp>
        <p:nvSpPr>
          <p:cNvPr id="11" name="Rectangle 10">
            <a:hlinkClick r:id="" action="ppaction://noaction"/>
          </p:cNvPr>
          <p:cNvSpPr/>
          <p:nvPr userDrawn="1"/>
        </p:nvSpPr>
        <p:spPr bwMode="auto">
          <a:xfrm>
            <a:off x="875643" y="4032572"/>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12" name="Rectangle 11"/>
          <p:cNvSpPr/>
          <p:nvPr userDrawn="1"/>
        </p:nvSpPr>
        <p:spPr bwMode="auto">
          <a:xfrm>
            <a:off x="284694" y="4034032"/>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a:gradFill>
                  <a:gsLst>
                    <a:gs pos="0">
                      <a:srgbClr val="FFFFFF"/>
                    </a:gs>
                    <a:gs pos="100000">
                      <a:srgbClr val="FFFFFF"/>
                    </a:gs>
                  </a:gsLst>
                  <a:lin ang="5400000" scaled="0"/>
                </a:gradFill>
              </a:rPr>
              <a:t>5</a:t>
            </a:r>
            <a:endParaRPr lang="en-US" sz="1500" dirty="0">
              <a:gradFill>
                <a:gsLst>
                  <a:gs pos="0">
                    <a:srgbClr val="FFFFFF"/>
                  </a:gs>
                  <a:gs pos="100000">
                    <a:srgbClr val="FFFFFF"/>
                  </a:gs>
                </a:gsLst>
                <a:lin ang="5400000" scaled="0"/>
              </a:gradFill>
            </a:endParaRPr>
          </a:p>
        </p:txBody>
      </p:sp>
      <p:sp>
        <p:nvSpPr>
          <p:cNvPr id="13" name="Rectangle 12">
            <a:hlinkClick r:id="" action="ppaction://noaction"/>
          </p:cNvPr>
          <p:cNvSpPr/>
          <p:nvPr userDrawn="1"/>
        </p:nvSpPr>
        <p:spPr bwMode="auto">
          <a:xfrm>
            <a:off x="875643" y="4707981"/>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14" name="Rectangle 13"/>
          <p:cNvSpPr/>
          <p:nvPr userDrawn="1"/>
        </p:nvSpPr>
        <p:spPr bwMode="auto">
          <a:xfrm>
            <a:off x="284694" y="4709441"/>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a:gradFill>
                  <a:gsLst>
                    <a:gs pos="0">
                      <a:srgbClr val="FFFFFF"/>
                    </a:gs>
                    <a:gs pos="100000">
                      <a:srgbClr val="FFFFFF"/>
                    </a:gs>
                  </a:gsLst>
                  <a:lin ang="5400000" scaled="0"/>
                </a:gradFill>
              </a:rPr>
              <a:t>6</a:t>
            </a:r>
            <a:endParaRPr lang="en-US" sz="1500" dirty="0">
              <a:gradFill>
                <a:gsLst>
                  <a:gs pos="0">
                    <a:srgbClr val="FFFFFF"/>
                  </a:gs>
                  <a:gs pos="100000">
                    <a:srgbClr val="FFFFFF"/>
                  </a:gs>
                </a:gsLst>
                <a:lin ang="5400000" scaled="0"/>
              </a:gradFill>
            </a:endParaRPr>
          </a:p>
        </p:txBody>
      </p:sp>
      <p:sp>
        <p:nvSpPr>
          <p:cNvPr id="15" name="Rectangle 14">
            <a:hlinkClick r:id="" action="ppaction://noaction"/>
          </p:cNvPr>
          <p:cNvSpPr/>
          <p:nvPr userDrawn="1"/>
        </p:nvSpPr>
        <p:spPr bwMode="auto">
          <a:xfrm>
            <a:off x="875643" y="5383390"/>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16" name="Rectangle 15"/>
          <p:cNvSpPr/>
          <p:nvPr userDrawn="1"/>
        </p:nvSpPr>
        <p:spPr bwMode="auto">
          <a:xfrm>
            <a:off x="284694" y="5384850"/>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smtClean="0">
                <a:gradFill>
                  <a:gsLst>
                    <a:gs pos="0">
                      <a:srgbClr val="FFFFFF"/>
                    </a:gs>
                    <a:gs pos="100000">
                      <a:srgbClr val="FFFFFF"/>
                    </a:gs>
                  </a:gsLst>
                  <a:lin ang="5400000" scaled="0"/>
                </a:gradFill>
              </a:rPr>
              <a:t>7</a:t>
            </a:r>
            <a:endParaRPr lang="en-US" sz="1500" dirty="0">
              <a:gradFill>
                <a:gsLst>
                  <a:gs pos="0">
                    <a:srgbClr val="FFFFFF"/>
                  </a:gs>
                  <a:gs pos="100000">
                    <a:srgbClr val="FFFFFF"/>
                  </a:gs>
                </a:gsLst>
                <a:lin ang="5400000" scaled="0"/>
              </a:gradFill>
            </a:endParaRPr>
          </a:p>
        </p:txBody>
      </p:sp>
      <p:sp>
        <p:nvSpPr>
          <p:cNvPr id="17" name="Rectangle 16">
            <a:hlinkClick r:id="" action="ppaction://noaction"/>
          </p:cNvPr>
          <p:cNvSpPr/>
          <p:nvPr userDrawn="1"/>
        </p:nvSpPr>
        <p:spPr bwMode="auto">
          <a:xfrm>
            <a:off x="875643" y="6069190"/>
            <a:ext cx="10058400" cy="6049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699496" fontAlgn="base">
              <a:spcBef>
                <a:spcPct val="0"/>
              </a:spcBef>
              <a:spcAft>
                <a:spcPct val="0"/>
              </a:spcAft>
            </a:pPr>
            <a:r>
              <a:rPr lang="en-US" sz="2400" dirty="0" smtClean="0">
                <a:gradFill>
                  <a:gsLst>
                    <a:gs pos="0">
                      <a:srgbClr val="505050"/>
                    </a:gs>
                    <a:gs pos="100000">
                      <a:srgbClr val="505050"/>
                    </a:gs>
                  </a:gsLst>
                  <a:lin ang="5400000" scaled="0"/>
                </a:gradFill>
                <a:latin typeface="Segoe UI Light"/>
              </a:rPr>
              <a:t> </a:t>
            </a:r>
            <a:endParaRPr lang="en-US" sz="2400" dirty="0">
              <a:gradFill>
                <a:gsLst>
                  <a:gs pos="0">
                    <a:srgbClr val="505050"/>
                  </a:gs>
                  <a:gs pos="100000">
                    <a:srgbClr val="505050"/>
                  </a:gs>
                </a:gsLst>
                <a:lin ang="5400000" scaled="0"/>
              </a:gradFill>
              <a:latin typeface="Segoe UI Light"/>
            </a:endParaRPr>
          </a:p>
        </p:txBody>
      </p:sp>
      <p:sp>
        <p:nvSpPr>
          <p:cNvPr id="18" name="Rectangle 17"/>
          <p:cNvSpPr/>
          <p:nvPr userDrawn="1"/>
        </p:nvSpPr>
        <p:spPr bwMode="auto">
          <a:xfrm>
            <a:off x="284694" y="6070650"/>
            <a:ext cx="603504" cy="603504"/>
          </a:xfrm>
          <a:prstGeom prst="rect">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99496" fontAlgn="base">
              <a:spcBef>
                <a:spcPct val="0"/>
              </a:spcBef>
              <a:spcAft>
                <a:spcPct val="0"/>
              </a:spcAft>
            </a:pPr>
            <a:r>
              <a:rPr lang="en-US" sz="2400" dirty="0" smtClean="0">
                <a:gradFill>
                  <a:gsLst>
                    <a:gs pos="0">
                      <a:srgbClr val="FFFFFF"/>
                    </a:gs>
                    <a:gs pos="100000">
                      <a:srgbClr val="FFFFFF"/>
                    </a:gs>
                  </a:gsLst>
                  <a:lin ang="5400000" scaled="0"/>
                </a:gradFill>
              </a:rPr>
              <a:t>8</a:t>
            </a:r>
            <a:endParaRPr lang="en-US" sz="15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0710448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165D1E-C5F4-46EE-A0DE-FC9C9A15E906}" type="datetimeFigureOut">
              <a:rPr lang="en-US" smtClean="0">
                <a:solidFill>
                  <a:srgbClr val="505050"/>
                </a:solidFill>
              </a:rPr>
              <a:pPr/>
              <a:t>08/01/15</a:t>
            </a:fld>
            <a:endParaRPr lang="en-US" dirty="0">
              <a:solidFill>
                <a:srgbClr val="505050"/>
              </a:solidFill>
            </a:endParaRPr>
          </a:p>
        </p:txBody>
      </p:sp>
      <p:sp>
        <p:nvSpPr>
          <p:cNvPr id="5" name="Footer Placeholder 4"/>
          <p:cNvSpPr>
            <a:spLocks noGrp="1"/>
          </p:cNvSpPr>
          <p:nvPr>
            <p:ph type="ftr" sz="quarter" idx="11"/>
          </p:nvPr>
        </p:nvSpPr>
        <p:spPr/>
        <p:txBody>
          <a:bodyPr/>
          <a:lstStyle/>
          <a:p>
            <a:endParaRPr lang="en-US" dirty="0">
              <a:solidFill>
                <a:srgbClr val="505050"/>
              </a:solidFill>
            </a:endParaRPr>
          </a:p>
        </p:txBody>
      </p:sp>
      <p:sp>
        <p:nvSpPr>
          <p:cNvPr id="6" name="Slide Number Placeholder 5"/>
          <p:cNvSpPr>
            <a:spLocks noGrp="1"/>
          </p:cNvSpPr>
          <p:nvPr>
            <p:ph type="sldNum" sz="quarter" idx="12"/>
          </p:nvPr>
        </p:nvSpPr>
        <p:spPr/>
        <p:txBody>
          <a:bodyPr/>
          <a:lstStyle/>
          <a:p>
            <a:fld id="{562F0CAD-85B9-4463-AD85-823CBA6AFF8D}" type="slidenum">
              <a:rPr lang="en-US" smtClean="0">
                <a:solidFill>
                  <a:srgbClr val="505050"/>
                </a:solidFill>
              </a:rPr>
              <a:pPr/>
              <a:t>‹#›</a:t>
            </a:fld>
            <a:endParaRPr lang="en-US" dirty="0">
              <a:solidFill>
                <a:srgbClr val="505050"/>
              </a:solidFill>
            </a:endParaRPr>
          </a:p>
        </p:txBody>
      </p:sp>
    </p:spTree>
    <p:extLst>
      <p:ext uri="{BB962C8B-B14F-4D97-AF65-F5344CB8AC3E}">
        <p14:creationId xmlns:p14="http://schemas.microsoft.com/office/powerpoint/2010/main" val="849166863"/>
      </p:ext>
    </p:extLst>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slideLayout" Target="../slideLayouts/slideLayout37.xml"/><Relationship Id="rId3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7.xml"/><Relationship Id="rId21" Type="http://schemas.openxmlformats.org/officeDocument/2006/relationships/slideLayout" Target="../slideLayouts/slideLayout58.xml"/><Relationship Id="rId22" Type="http://schemas.openxmlformats.org/officeDocument/2006/relationships/slideLayout" Target="../slideLayouts/slideLayout59.xml"/><Relationship Id="rId23" Type="http://schemas.openxmlformats.org/officeDocument/2006/relationships/slideLayout" Target="../slideLayouts/slideLayout60.xml"/><Relationship Id="rId24" Type="http://schemas.openxmlformats.org/officeDocument/2006/relationships/slideLayout" Target="../slideLayouts/slideLayout61.xml"/><Relationship Id="rId25" Type="http://schemas.openxmlformats.org/officeDocument/2006/relationships/slideLayout" Target="../slideLayouts/slideLayout62.xml"/><Relationship Id="rId26" Type="http://schemas.openxmlformats.org/officeDocument/2006/relationships/slideLayout" Target="../slideLayouts/slideLayout63.xml"/><Relationship Id="rId27" Type="http://schemas.openxmlformats.org/officeDocument/2006/relationships/slideLayout" Target="../slideLayouts/slideLayout64.xml"/><Relationship Id="rId28" Type="http://schemas.openxmlformats.org/officeDocument/2006/relationships/slideLayout" Target="../slideLayouts/slideLayout65.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30" Type="http://schemas.openxmlformats.org/officeDocument/2006/relationships/slideLayout" Target="../slideLayouts/slideLayout67.xml"/><Relationship Id="rId31" Type="http://schemas.openxmlformats.org/officeDocument/2006/relationships/slideLayout" Target="../slideLayouts/slideLayout68.xml"/><Relationship Id="rId32" Type="http://schemas.openxmlformats.org/officeDocument/2006/relationships/slideLayout" Target="../slideLayouts/slideLayout69.xml"/><Relationship Id="rId9" Type="http://schemas.openxmlformats.org/officeDocument/2006/relationships/slideLayout" Target="../slideLayouts/slideLayout46.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33" Type="http://schemas.openxmlformats.org/officeDocument/2006/relationships/slideLayout" Target="../slideLayouts/slideLayout70.xml"/><Relationship Id="rId34" Type="http://schemas.openxmlformats.org/officeDocument/2006/relationships/slideLayout" Target="../slideLayouts/slideLayout71.xml"/><Relationship Id="rId35" Type="http://schemas.openxmlformats.org/officeDocument/2006/relationships/slideLayout" Target="../slideLayouts/slideLayout72.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1" Type="http://schemas.openxmlformats.org/officeDocument/2006/relationships/slideLayout" Target="../slideLayouts/slideLayout48.xml"/><Relationship Id="rId12" Type="http://schemas.openxmlformats.org/officeDocument/2006/relationships/slideLayout" Target="../slideLayouts/slideLayout49.xml"/><Relationship Id="rId13" Type="http://schemas.openxmlformats.org/officeDocument/2006/relationships/slideLayout" Target="../slideLayouts/slideLayout50.xml"/><Relationship Id="rId14" Type="http://schemas.openxmlformats.org/officeDocument/2006/relationships/slideLayout" Target="../slideLayouts/slideLayout51.xml"/><Relationship Id="rId15" Type="http://schemas.openxmlformats.org/officeDocument/2006/relationships/slideLayout" Target="../slideLayouts/slideLayout52.xml"/><Relationship Id="rId16" Type="http://schemas.openxmlformats.org/officeDocument/2006/relationships/slideLayout" Target="../slideLayouts/slideLayout53.xml"/><Relationship Id="rId17" Type="http://schemas.openxmlformats.org/officeDocument/2006/relationships/slideLayout" Target="../slideLayouts/slideLayout54.xml"/><Relationship Id="rId18" Type="http://schemas.openxmlformats.org/officeDocument/2006/relationships/slideLayout" Target="../slideLayouts/slideLayout55.xml"/><Relationship Id="rId19" Type="http://schemas.openxmlformats.org/officeDocument/2006/relationships/slideLayout" Target="../slideLayouts/slideLayout56.xml"/><Relationship Id="rId37" Type="http://schemas.openxmlformats.org/officeDocument/2006/relationships/slideLayout" Target="../slideLayouts/slideLayout74.xml"/><Relationship Id="rId38" Type="http://schemas.openxmlformats.org/officeDocument/2006/relationships/slideLayout" Target="../slideLayouts/slideLayout75.xml"/><Relationship Id="rId3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86.xml"/><Relationship Id="rId12" Type="http://schemas.openxmlformats.org/officeDocument/2006/relationships/slideLayout" Target="../slideLayouts/slideLayout87.xml"/><Relationship Id="rId13" Type="http://schemas.openxmlformats.org/officeDocument/2006/relationships/slideLayout" Target="../slideLayouts/slideLayout88.xml"/><Relationship Id="rId14" Type="http://schemas.openxmlformats.org/officeDocument/2006/relationships/slideLayout" Target="../slideLayouts/slideLayout89.xml"/><Relationship Id="rId15" Type="http://schemas.openxmlformats.org/officeDocument/2006/relationships/slideLayout" Target="../slideLayouts/slideLayout90.xml"/><Relationship Id="rId16" Type="http://schemas.openxmlformats.org/officeDocument/2006/relationships/slideLayout" Target="../slideLayouts/slideLayout91.xml"/><Relationship Id="rId17" Type="http://schemas.openxmlformats.org/officeDocument/2006/relationships/slideLayout" Target="../slideLayouts/slideLayout92.xml"/><Relationship Id="rId18" Type="http://schemas.openxmlformats.org/officeDocument/2006/relationships/theme" Target="../theme/theme3.xml"/><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9" Type="http://schemas.openxmlformats.org/officeDocument/2006/relationships/slideLayout" Target="../slideLayouts/slideLayout84.xml"/><Relationship Id="rId10"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0" y="296897"/>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67" r:id="rId1"/>
    <p:sldLayoutId id="2147484267" r:id="rId2"/>
    <p:sldLayoutId id="2147484268" r:id="rId3"/>
    <p:sldLayoutId id="2147484263" r:id="rId4"/>
    <p:sldLayoutId id="2147484264" r:id="rId5"/>
    <p:sldLayoutId id="2147484188" r:id="rId6"/>
    <p:sldLayoutId id="2147484231" r:id="rId7"/>
    <p:sldLayoutId id="2147484195" r:id="rId8"/>
    <p:sldLayoutId id="2147484232" r:id="rId9"/>
    <p:sldLayoutId id="2147484194" r:id="rId10"/>
    <p:sldLayoutId id="2147484233" r:id="rId11"/>
    <p:sldLayoutId id="2147484130" r:id="rId12"/>
    <p:sldLayoutId id="2147484101" r:id="rId13"/>
    <p:sldLayoutId id="2147484102" r:id="rId14"/>
    <p:sldLayoutId id="2147484087" r:id="rId15"/>
    <p:sldLayoutId id="2147484098" r:id="rId16"/>
    <p:sldLayoutId id="2147484086" r:id="rId17"/>
    <p:sldLayoutId id="2147484107" r:id="rId18"/>
    <p:sldLayoutId id="2147484099" r:id="rId19"/>
    <p:sldLayoutId id="2147484100" r:id="rId20"/>
    <p:sldLayoutId id="2147484089" r:id="rId21"/>
    <p:sldLayoutId id="2147484106" r:id="rId22"/>
    <p:sldLayoutId id="2147484092" r:id="rId23"/>
    <p:sldLayoutId id="2147484237" r:id="rId24"/>
    <p:sldLayoutId id="2147484238" r:id="rId25"/>
    <p:sldLayoutId id="2147484239" r:id="rId26"/>
    <p:sldLayoutId id="2147484240" r:id="rId27"/>
    <p:sldLayoutId id="2147484241" r:id="rId28"/>
    <p:sldLayoutId id="2147484242" r:id="rId29"/>
    <p:sldLayoutId id="2147484243" r:id="rId30"/>
    <p:sldLayoutId id="2147484244" r:id="rId31"/>
    <p:sldLayoutId id="2147484093" r:id="rId32"/>
    <p:sldLayoutId id="2147484127" r:id="rId33"/>
    <p:sldLayoutId id="2147484128" r:id="rId34"/>
    <p:sldLayoutId id="2147484129" r:id="rId35"/>
    <p:sldLayoutId id="2147484094" r:id="rId36"/>
    <p:sldLayoutId id="2147484096" r:id="rId37"/>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187" userDrawn="1">
          <p15:clr>
            <a:srgbClr val="5ACBF0"/>
          </p15:clr>
        </p15:guide>
        <p15:guide id="2" pos="173" userDrawn="1">
          <p15:clr>
            <a:srgbClr val="5ACBF0"/>
          </p15:clr>
        </p15:guide>
        <p15:guide id="3" orient="horz" pos="763" userDrawn="1">
          <p15:clr>
            <a:srgbClr val="A4A3A4"/>
          </p15:clr>
        </p15:guide>
        <p15:guide id="4" orient="horz" pos="1339" userDrawn="1">
          <p15:clr>
            <a:srgbClr val="A4A3A4"/>
          </p15:clr>
        </p15:guide>
        <p15:guide id="5" orient="horz" pos="1915" userDrawn="1">
          <p15:clr>
            <a:srgbClr val="A4A3A4"/>
          </p15:clr>
        </p15:guide>
        <p15:guide id="6" orient="horz" pos="2491" userDrawn="1">
          <p15:clr>
            <a:srgbClr val="A4A3A4"/>
          </p15:clr>
        </p15:guide>
        <p15:guide id="7" orient="horz" pos="3067" userDrawn="1">
          <p15:clr>
            <a:srgbClr val="A4A3A4"/>
          </p15:clr>
        </p15:guide>
        <p15:guide id="8" orient="horz" pos="3643" userDrawn="1">
          <p15:clr>
            <a:srgbClr val="A4A3A4"/>
          </p15:clr>
        </p15:guide>
        <p15:guide id="9" orient="horz" pos="4219" userDrawn="1">
          <p15:clr>
            <a:srgbClr val="5ACBF0"/>
          </p15:clr>
        </p15:guide>
        <p15:guide id="10" pos="749" userDrawn="1">
          <p15:clr>
            <a:srgbClr val="A4A3A4"/>
          </p15:clr>
        </p15:guide>
        <p15:guide id="11" pos="1325" userDrawn="1">
          <p15:clr>
            <a:srgbClr val="A4A3A4"/>
          </p15:clr>
        </p15:guide>
        <p15:guide id="12" pos="1901" userDrawn="1">
          <p15:clr>
            <a:srgbClr val="A4A3A4"/>
          </p15:clr>
        </p15:guide>
        <p15:guide id="13" pos="2477" userDrawn="1">
          <p15:clr>
            <a:srgbClr val="A4A3A4"/>
          </p15:clr>
        </p15:guide>
        <p15:guide id="14" pos="3053" userDrawn="1">
          <p15:clr>
            <a:srgbClr val="A4A3A4"/>
          </p15:clr>
        </p15:guide>
        <p15:guide id="15" pos="3629" userDrawn="1">
          <p15:clr>
            <a:srgbClr val="A4A3A4"/>
          </p15:clr>
        </p15:guide>
        <p15:guide id="16" pos="4205" userDrawn="1">
          <p15:clr>
            <a:srgbClr val="A4A3A4"/>
          </p15:clr>
        </p15:guide>
        <p15:guide id="17" pos="4781" userDrawn="1">
          <p15:clr>
            <a:srgbClr val="A4A3A4"/>
          </p15:clr>
        </p15:guide>
        <p15:guide id="18" pos="5357" userDrawn="1">
          <p15:clr>
            <a:srgbClr val="A4A3A4"/>
          </p15:clr>
        </p15:guide>
        <p15:guide id="19" pos="5933" userDrawn="1">
          <p15:clr>
            <a:srgbClr val="A4A3A4"/>
          </p15:clr>
        </p15:guide>
        <p15:guide id="20" pos="6509" userDrawn="1">
          <p15:clr>
            <a:srgbClr val="A4A3A4"/>
          </p15:clr>
        </p15:guide>
        <p15:guide id="21" pos="7085" userDrawn="1">
          <p15:clr>
            <a:srgbClr val="A4A3A4"/>
          </p15:clr>
        </p15:guide>
        <p15:guide id="22" pos="7661"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0" y="296897"/>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69466169"/>
      </p:ext>
    </p:extLst>
  </p:cSld>
  <p:clrMap bg1="dk1" tx1="lt1" bg2="dk2" tx2="lt2" accent1="accent1" accent2="accent2" accent3="accent3" accent4="accent4" accent5="accent5" accent6="accent6" hlink="hlink" folHlink="folHlink"/>
  <p:sldLayoutIdLst>
    <p:sldLayoutId id="2147484225" r:id="rId1"/>
    <p:sldLayoutId id="2147484269" r:id="rId2"/>
    <p:sldLayoutId id="2147484270" r:id="rId3"/>
    <p:sldLayoutId id="2147484261" r:id="rId4"/>
    <p:sldLayoutId id="2147484262" r:id="rId5"/>
    <p:sldLayoutId id="2147484227" r:id="rId6"/>
    <p:sldLayoutId id="2147484234" r:id="rId7"/>
    <p:sldLayoutId id="2147484229" r:id="rId8"/>
    <p:sldLayoutId id="2147484235" r:id="rId9"/>
    <p:sldLayoutId id="2147484230" r:id="rId10"/>
    <p:sldLayoutId id="2147484236" r:id="rId11"/>
    <p:sldLayoutId id="2147484204" r:id="rId12"/>
    <p:sldLayoutId id="2147484206" r:id="rId13"/>
    <p:sldLayoutId id="2147484207" r:id="rId14"/>
    <p:sldLayoutId id="2147484208" r:id="rId15"/>
    <p:sldLayoutId id="2147484209" r:id="rId16"/>
    <p:sldLayoutId id="2147484210" r:id="rId17"/>
    <p:sldLayoutId id="2147484211" r:id="rId18"/>
    <p:sldLayoutId id="2147484212" r:id="rId19"/>
    <p:sldLayoutId id="2147484214" r:id="rId20"/>
    <p:sldLayoutId id="2147484215" r:id="rId21"/>
    <p:sldLayoutId id="2147484216" r:id="rId22"/>
    <p:sldLayoutId id="2147484217" r:id="rId23"/>
    <p:sldLayoutId id="2147484218" r:id="rId24"/>
    <p:sldLayoutId id="2147484245" r:id="rId25"/>
    <p:sldLayoutId id="2147484246" r:id="rId26"/>
    <p:sldLayoutId id="2147484247" r:id="rId27"/>
    <p:sldLayoutId id="2147484248" r:id="rId28"/>
    <p:sldLayoutId id="2147484249" r:id="rId29"/>
    <p:sldLayoutId id="2147484250" r:id="rId30"/>
    <p:sldLayoutId id="2147484251" r:id="rId31"/>
    <p:sldLayoutId id="2147484252" r:id="rId32"/>
    <p:sldLayoutId id="2147484219" r:id="rId33"/>
    <p:sldLayoutId id="2147484220" r:id="rId34"/>
    <p:sldLayoutId id="2147484221" r:id="rId35"/>
    <p:sldLayoutId id="2147484222" r:id="rId36"/>
    <p:sldLayoutId id="2147484223" r:id="rId37"/>
    <p:sldLayoutId id="2147484224" r:id="rId38"/>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0787736"/>
      </p:ext>
    </p:extLst>
  </p:cSld>
  <p:clrMap bg1="lt1" tx1="dk1" bg2="lt2" tx2="dk2" accent1="accent1" accent2="accent2" accent3="accent3" accent4="accent4" accent5="accent5" accent6="accent6" hlink="hlink" folHlink="folHlink"/>
  <p:sldLayoutIdLst>
    <p:sldLayoutId id="2147484272" r:id="rId1"/>
    <p:sldLayoutId id="2147484273" r:id="rId2"/>
    <p:sldLayoutId id="2147484274" r:id="rId3"/>
    <p:sldLayoutId id="2147484275" r:id="rId4"/>
    <p:sldLayoutId id="2147484276" r:id="rId5"/>
    <p:sldLayoutId id="2147484277" r:id="rId6"/>
    <p:sldLayoutId id="2147484278" r:id="rId7"/>
    <p:sldLayoutId id="2147484279" r:id="rId8"/>
    <p:sldLayoutId id="2147484280" r:id="rId9"/>
    <p:sldLayoutId id="2147484281" r:id="rId10"/>
    <p:sldLayoutId id="2147484282" r:id="rId11"/>
    <p:sldLayoutId id="2147484283" r:id="rId12"/>
    <p:sldLayoutId id="2147484284" r:id="rId13"/>
    <p:sldLayoutId id="2147484285" r:id="rId14"/>
    <p:sldLayoutId id="2147484286" r:id="rId15"/>
    <p:sldLayoutId id="2147484287" r:id="rId16"/>
    <p:sldLayoutId id="2147484289" r:id="rId17"/>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9565" y="2270110"/>
            <a:ext cx="7632848" cy="2743200"/>
          </a:xfrm>
        </p:spPr>
        <p:txBody>
          <a:bodyPr/>
          <a:lstStyle/>
          <a:p>
            <a:pPr algn="ctr"/>
            <a:r>
              <a:rPr lang="en-US" sz="5400" dirty="0" smtClean="0"/>
              <a:t>Online Service Activation (OSA) Simplification for Office 365</a:t>
            </a:r>
            <a:endParaRPr lang="en-US" sz="5400" dirty="0"/>
          </a:p>
        </p:txBody>
      </p:sp>
      <p:sp>
        <p:nvSpPr>
          <p:cNvPr id="5" name="Text Placeholder 4"/>
          <p:cNvSpPr>
            <a:spLocks noGrp="1"/>
          </p:cNvSpPr>
          <p:nvPr>
            <p:ph type="body" sz="quarter" idx="12"/>
          </p:nvPr>
        </p:nvSpPr>
        <p:spPr>
          <a:xfrm>
            <a:off x="263324" y="4793406"/>
            <a:ext cx="7315200" cy="1371600"/>
          </a:xfrm>
        </p:spPr>
        <p:txBody>
          <a:bodyPr/>
          <a:lstStyle/>
          <a:p>
            <a:r>
              <a:rPr lang="en-US" sz="2800" dirty="0" smtClean="0"/>
              <a:t>November Launch 2015</a:t>
            </a:r>
          </a:p>
          <a:p>
            <a:r>
              <a:rPr lang="en-US" sz="2800" dirty="0" smtClean="0"/>
              <a:t>Level 100 Training</a:t>
            </a:r>
          </a:p>
        </p:txBody>
      </p:sp>
      <p:sp>
        <p:nvSpPr>
          <p:cNvPr id="6" name="Text Placeholder 2"/>
          <p:cNvSpPr txBox="1">
            <a:spLocks/>
          </p:cNvSpPr>
          <p:nvPr/>
        </p:nvSpPr>
        <p:spPr>
          <a:xfrm>
            <a:off x="263324" y="1206717"/>
            <a:ext cx="1792850" cy="1063393"/>
          </a:xfrm>
          <a:prstGeom prst="rect">
            <a:avLst/>
          </a:prstGeom>
          <a:solidFill>
            <a:srgbClr val="ED7D31"/>
          </a:soli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961" kern="1200" baseline="0">
                <a:solidFill>
                  <a:schemeClr val="bg1"/>
                </a:solidFill>
                <a:latin typeface="+mn-lt"/>
                <a:ea typeface="+mn-ea"/>
                <a:cs typeface="+mn-cs"/>
              </a:defRPr>
            </a:lvl1pPr>
            <a:lvl2pPr marL="336145"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560241"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784338"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008435"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1961" b="0" i="0" u="none" strike="noStrike" kern="1200" cap="none" spc="0" normalizeH="0" baseline="0" noProof="0" dirty="0" smtClean="0">
                <a:ln>
                  <a:noFill/>
                </a:ln>
                <a:solidFill>
                  <a:sysClr val="window" lastClr="FFFFFF"/>
                </a:solidFill>
                <a:effectLst/>
                <a:uLnTx/>
                <a:uFillTx/>
                <a:latin typeface="Calibri" panose="020F0502020204030204"/>
                <a:ea typeface="+mn-ea"/>
                <a:cs typeface="+mn-cs"/>
              </a:rPr>
              <a:t>Global Operations Readiness</a:t>
            </a:r>
            <a:endParaRPr kumimoji="0" lang="en-IE" sz="1961"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625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4009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41573" y="1985094"/>
            <a:ext cx="11887200" cy="1831975"/>
          </a:xfrm>
        </p:spPr>
        <p:txBody>
          <a:bodyPr/>
          <a:lstStyle/>
          <a:p>
            <a:pPr algn="ctr">
              <a:buClr>
                <a:schemeClr val="accent2"/>
              </a:buClr>
            </a:pPr>
            <a:r>
              <a:rPr lang="en-US" sz="7200" dirty="0"/>
              <a:t>Introduction to Online Service Activation (OSA) Simplification for Office 365</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r="69411"/>
          <a:stretch/>
        </p:blipFill>
        <p:spPr>
          <a:xfrm>
            <a:off x="11835714" y="-55528"/>
            <a:ext cx="586132" cy="704850"/>
          </a:xfrm>
          <a:prstGeom prst="rect">
            <a:avLst/>
          </a:prstGeom>
        </p:spPr>
      </p:pic>
    </p:spTree>
    <p:extLst>
      <p:ext uri="{BB962C8B-B14F-4D97-AF65-F5344CB8AC3E}">
        <p14:creationId xmlns:p14="http://schemas.microsoft.com/office/powerpoint/2010/main" val="284019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smtClean="0">
                <a:solidFill>
                  <a:schemeClr val="accent2"/>
                </a:solidFill>
              </a:rPr>
              <a:t>Upcoming Enhancements</a:t>
            </a:r>
            <a:endParaRPr lang="en-US" dirty="0">
              <a:solidFill>
                <a:schemeClr val="accent2"/>
              </a:solidFill>
            </a:endParaRPr>
          </a:p>
        </p:txBody>
      </p:sp>
      <p:sp>
        <p:nvSpPr>
          <p:cNvPr id="2" name="Content Placeholder 1"/>
          <p:cNvSpPr>
            <a:spLocks noGrp="1"/>
          </p:cNvSpPr>
          <p:nvPr>
            <p:ph sz="quarter" idx="10"/>
          </p:nvPr>
        </p:nvSpPr>
        <p:spPr>
          <a:xfrm>
            <a:off x="274638" y="1214438"/>
            <a:ext cx="7383759" cy="5810822"/>
          </a:xfrm>
        </p:spPr>
        <p:txBody>
          <a:bodyPr/>
          <a:lstStyle/>
          <a:p>
            <a:pPr marL="0" indent="0">
              <a:buClr>
                <a:schemeClr val="accent2"/>
              </a:buClr>
              <a:buSzPct val="100000"/>
              <a:buNone/>
            </a:pPr>
            <a:endParaRPr lang="en-US" sz="2800" dirty="0" smtClean="0"/>
          </a:p>
          <a:p>
            <a:pPr>
              <a:buClr>
                <a:schemeClr val="accent2"/>
              </a:buClr>
              <a:buSzPct val="100000"/>
              <a:buFont typeface="Wingdings" panose="05000000000000000000" pitchFamily="2" charset="2"/>
              <a:buChar char="Ø"/>
            </a:pPr>
            <a:r>
              <a:rPr lang="en-IE" sz="2800" dirty="0"/>
              <a:t>Online Service Activation is being streamlined for Open Programs Office 365 customers on </a:t>
            </a:r>
            <a:r>
              <a:rPr lang="en-US" sz="2800" u="sng" dirty="0" smtClean="0"/>
              <a:t>November 17, 2014</a:t>
            </a:r>
          </a:p>
          <a:p>
            <a:pPr marL="0" indent="0">
              <a:buClr>
                <a:schemeClr val="accent2"/>
              </a:buClr>
              <a:buSzPct val="100000"/>
              <a:buNone/>
            </a:pPr>
            <a:endParaRPr lang="en-US" sz="2800" dirty="0" smtClean="0"/>
          </a:p>
          <a:p>
            <a:pPr>
              <a:buClr>
                <a:schemeClr val="accent2"/>
              </a:buClr>
              <a:buSzPct val="100000"/>
              <a:buFont typeface="Wingdings" panose="05000000000000000000" pitchFamily="2" charset="2"/>
              <a:buChar char="Ø"/>
            </a:pPr>
            <a:r>
              <a:rPr lang="en-IE" sz="2800" dirty="0" smtClean="0"/>
              <a:t>Online </a:t>
            </a:r>
            <a:r>
              <a:rPr lang="en-IE" sz="2800" dirty="0"/>
              <a:t>Service Activation (OSA) Simplification enhances the user experience by streamlining the activation process for Online services in Open Programs (Open License, Open Value, Open Value Subscription).</a:t>
            </a:r>
          </a:p>
          <a:p>
            <a:pPr>
              <a:buClr>
                <a:schemeClr val="accent2"/>
              </a:buClr>
              <a:buSzPct val="100000"/>
              <a:buFont typeface="Wingdings" panose="05000000000000000000" pitchFamily="2" charset="2"/>
              <a:buChar char="Ø"/>
            </a:pPr>
            <a:endParaRPr lang="en-IE" sz="2800" dirty="0"/>
          </a:p>
          <a:p>
            <a:endParaRPr lang="en-IE" sz="2400" dirty="0" smtClean="0"/>
          </a:p>
          <a:p>
            <a:endParaRPr lang="en-IE" sz="1800" dirty="0" smtClean="0"/>
          </a:p>
          <a:p>
            <a:endParaRPr lang="en-US" sz="1800" dirty="0" smtClean="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r="69411"/>
          <a:stretch/>
        </p:blipFill>
        <p:spPr>
          <a:xfrm>
            <a:off x="11835714" y="-55528"/>
            <a:ext cx="586132" cy="704850"/>
          </a:xfrm>
          <a:prstGeom prst="rect">
            <a:avLst/>
          </a:prstGeom>
        </p:spPr>
      </p:pic>
      <p:sp>
        <p:nvSpPr>
          <p:cNvPr id="6" name="Rectangle 5"/>
          <p:cNvSpPr/>
          <p:nvPr/>
        </p:nvSpPr>
        <p:spPr bwMode="auto">
          <a:xfrm>
            <a:off x="9098557" y="2633166"/>
            <a:ext cx="2016224" cy="18002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9510" y="3087766"/>
            <a:ext cx="1354318" cy="782495"/>
          </a:xfrm>
          <a:prstGeom prst="rect">
            <a:avLst/>
          </a:prstGeom>
        </p:spPr>
      </p:pic>
    </p:spTree>
    <p:extLst>
      <p:ext uri="{BB962C8B-B14F-4D97-AF65-F5344CB8AC3E}">
        <p14:creationId xmlns:p14="http://schemas.microsoft.com/office/powerpoint/2010/main" val="1388042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smtClean="0">
                <a:solidFill>
                  <a:schemeClr val="accent2"/>
                </a:solidFill>
              </a:rPr>
              <a:t>Key Benefits</a:t>
            </a:r>
            <a:endParaRPr lang="en-US" dirty="0">
              <a:solidFill>
                <a:schemeClr val="accent2"/>
              </a:solidFill>
            </a:endParaRPr>
          </a:p>
        </p:txBody>
      </p:sp>
      <p:sp>
        <p:nvSpPr>
          <p:cNvPr id="2" name="Content Placeholder 1"/>
          <p:cNvSpPr>
            <a:spLocks noGrp="1"/>
          </p:cNvSpPr>
          <p:nvPr>
            <p:ph sz="quarter" idx="10"/>
          </p:nvPr>
        </p:nvSpPr>
        <p:spPr>
          <a:xfrm>
            <a:off x="274320" y="1120998"/>
            <a:ext cx="11887200" cy="5324535"/>
          </a:xfrm>
        </p:spPr>
        <p:txBody>
          <a:bodyPr/>
          <a:lstStyle/>
          <a:p>
            <a:pPr marL="0" lvl="1" indent="0">
              <a:lnSpc>
                <a:spcPct val="100000"/>
              </a:lnSpc>
              <a:spcBef>
                <a:spcPts val="0"/>
              </a:spcBef>
              <a:spcAft>
                <a:spcPts val="1200"/>
              </a:spcAft>
              <a:buClr>
                <a:schemeClr val="accent2"/>
              </a:buClr>
              <a:buSzPct val="100000"/>
              <a:buNone/>
            </a:pPr>
            <a:endParaRPr lang="en-IE" sz="800" dirty="0">
              <a:latin typeface="+mj-lt"/>
            </a:endParaRPr>
          </a:p>
          <a:p>
            <a:pPr marL="0" lvl="1" indent="0">
              <a:lnSpc>
                <a:spcPct val="100000"/>
              </a:lnSpc>
              <a:spcBef>
                <a:spcPts val="0"/>
              </a:spcBef>
              <a:spcAft>
                <a:spcPts val="1200"/>
              </a:spcAft>
              <a:buClr>
                <a:schemeClr val="accent2"/>
              </a:buClr>
              <a:buSzPct val="100000"/>
              <a:buNone/>
            </a:pPr>
            <a:r>
              <a:rPr lang="en-IE" sz="2800" dirty="0">
                <a:latin typeface="+mj-lt"/>
              </a:rPr>
              <a:t>Improved Partner/Customer experience with O365 in Open programs </a:t>
            </a:r>
          </a:p>
          <a:p>
            <a:pPr marL="457200" lvl="1" indent="-457200">
              <a:lnSpc>
                <a:spcPct val="100000"/>
              </a:lnSpc>
              <a:spcBef>
                <a:spcPts val="0"/>
              </a:spcBef>
              <a:spcAft>
                <a:spcPts val="1200"/>
              </a:spcAft>
              <a:buClr>
                <a:schemeClr val="accent2"/>
              </a:buClr>
              <a:buSzPct val="100000"/>
              <a:buFont typeface="Wingdings" panose="05000000000000000000" pitchFamily="2" charset="2"/>
              <a:buChar char="Ø"/>
            </a:pPr>
            <a:r>
              <a:rPr lang="en-IE" dirty="0">
                <a:latin typeface="+mj-lt"/>
              </a:rPr>
              <a:t>Removing the dual redemption UI experience and all Partner/Customer handling of Product </a:t>
            </a:r>
            <a:r>
              <a:rPr lang="en-IE" dirty="0" smtClean="0">
                <a:latin typeface="+mj-lt"/>
              </a:rPr>
              <a:t>Keys </a:t>
            </a:r>
            <a:endParaRPr lang="en-IE" dirty="0">
              <a:latin typeface="+mj-lt"/>
            </a:endParaRPr>
          </a:p>
          <a:p>
            <a:pPr marL="457200" lvl="1" indent="-457200">
              <a:lnSpc>
                <a:spcPct val="100000"/>
              </a:lnSpc>
              <a:spcBef>
                <a:spcPts val="0"/>
              </a:spcBef>
              <a:spcAft>
                <a:spcPts val="1200"/>
              </a:spcAft>
              <a:buClr>
                <a:schemeClr val="accent2"/>
              </a:buClr>
              <a:buSzPct val="100000"/>
              <a:buFont typeface="Wingdings" panose="05000000000000000000" pitchFamily="2" charset="2"/>
              <a:buChar char="Ø"/>
            </a:pPr>
            <a:r>
              <a:rPr lang="en-US" dirty="0">
                <a:latin typeface="+mj-lt"/>
              </a:rPr>
              <a:t>Decreasing the number of steps needed to redeem the service and removes the task of handling keys by the </a:t>
            </a:r>
            <a:r>
              <a:rPr lang="en-US" dirty="0" smtClean="0">
                <a:latin typeface="+mj-lt"/>
              </a:rPr>
              <a:t>customer/partner</a:t>
            </a:r>
            <a:endParaRPr lang="en-US" dirty="0">
              <a:latin typeface="+mj-lt"/>
            </a:endParaRPr>
          </a:p>
          <a:p>
            <a:pPr marL="457200" lvl="1" indent="-457200">
              <a:lnSpc>
                <a:spcPct val="100000"/>
              </a:lnSpc>
              <a:spcBef>
                <a:spcPts val="0"/>
              </a:spcBef>
              <a:spcAft>
                <a:spcPts val="1200"/>
              </a:spcAft>
              <a:buClr>
                <a:schemeClr val="accent2"/>
              </a:buClr>
              <a:buSzPct val="100000"/>
              <a:buFont typeface="Wingdings" panose="05000000000000000000" pitchFamily="2" charset="2"/>
              <a:buChar char="Ø"/>
            </a:pPr>
            <a:r>
              <a:rPr lang="en-US" dirty="0">
                <a:latin typeface="+mj-lt"/>
              </a:rPr>
              <a:t>Key handling will be eliminated for all customers, and Office 365-only customers will no longer need to copy and paste OSA key from VLSC</a:t>
            </a:r>
          </a:p>
          <a:p>
            <a:pPr marL="457200" lvl="1" indent="-457200">
              <a:lnSpc>
                <a:spcPct val="100000"/>
              </a:lnSpc>
              <a:spcBef>
                <a:spcPts val="0"/>
              </a:spcBef>
              <a:spcAft>
                <a:spcPts val="1200"/>
              </a:spcAft>
              <a:buClr>
                <a:schemeClr val="accent2"/>
              </a:buClr>
              <a:buSzPct val="100000"/>
              <a:buFont typeface="Wingdings" panose="05000000000000000000" pitchFamily="2" charset="2"/>
              <a:buChar char="Ø"/>
            </a:pPr>
            <a:r>
              <a:rPr lang="en-IE" dirty="0">
                <a:latin typeface="+mj-lt"/>
              </a:rPr>
              <a:t>Renewal customers also benefit from the streamlined process, which eliminates keys and consolidates the interface for adding and renewing </a:t>
            </a:r>
            <a:r>
              <a:rPr lang="en-IE" dirty="0" smtClean="0">
                <a:latin typeface="+mj-lt"/>
              </a:rPr>
              <a:t>seats</a:t>
            </a:r>
            <a:endParaRPr lang="en-US" dirty="0">
              <a:latin typeface="+mj-lt"/>
            </a:endParaRPr>
          </a:p>
          <a:p>
            <a:pPr marL="0" lvl="1" indent="0">
              <a:lnSpc>
                <a:spcPct val="100000"/>
              </a:lnSpc>
              <a:spcBef>
                <a:spcPts val="0"/>
              </a:spcBef>
              <a:spcAft>
                <a:spcPts val="1200"/>
              </a:spcAft>
              <a:buClr>
                <a:schemeClr val="accent2"/>
              </a:buClr>
              <a:buSzPct val="100000"/>
              <a:buNone/>
            </a:pPr>
            <a:endParaRPr lang="en-US" sz="800" b="1" dirty="0" smtClean="0">
              <a:latin typeface="+mj-lt"/>
            </a:endParaRPr>
          </a:p>
          <a:p>
            <a:pPr marL="0" lvl="1" indent="0">
              <a:lnSpc>
                <a:spcPct val="100000"/>
              </a:lnSpc>
              <a:spcBef>
                <a:spcPts val="0"/>
              </a:spcBef>
              <a:spcAft>
                <a:spcPts val="1200"/>
              </a:spcAft>
              <a:buClr>
                <a:schemeClr val="accent2"/>
              </a:buClr>
              <a:buSzPct val="100000"/>
              <a:buNone/>
            </a:pPr>
            <a:r>
              <a:rPr lang="en-US" sz="2800" b="1" dirty="0" smtClean="0">
                <a:latin typeface="+mj-lt"/>
              </a:rPr>
              <a:t>A </a:t>
            </a:r>
            <a:r>
              <a:rPr lang="en-US" sz="2800" b="1" dirty="0">
                <a:latin typeface="+mj-lt"/>
              </a:rPr>
              <a:t>significant improvement on the service provisioning </a:t>
            </a:r>
            <a:r>
              <a:rPr lang="en-US" sz="2800" b="1" dirty="0" smtClean="0">
                <a:latin typeface="+mj-lt"/>
              </a:rPr>
              <a:t>experience</a:t>
            </a:r>
            <a:endParaRPr lang="en-IE" sz="2800" b="1" dirty="0">
              <a:latin typeface="+mj-lt"/>
            </a:endParaRP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r="69411"/>
          <a:stretch/>
        </p:blipFill>
        <p:spPr>
          <a:xfrm>
            <a:off x="11835714" y="-55528"/>
            <a:ext cx="586132" cy="704850"/>
          </a:xfrm>
          <a:prstGeom prst="rect">
            <a:avLst/>
          </a:prstGeom>
        </p:spPr>
      </p:pic>
    </p:spTree>
    <p:extLst>
      <p:ext uri="{BB962C8B-B14F-4D97-AF65-F5344CB8AC3E}">
        <p14:creationId xmlns:p14="http://schemas.microsoft.com/office/powerpoint/2010/main" val="310744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sz="4000" dirty="0">
                <a:solidFill>
                  <a:schemeClr val="accent2"/>
                </a:solidFill>
              </a:rPr>
              <a:t>Online Service Activation – New Office 365 Customers</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r="69411"/>
          <a:stretch/>
        </p:blipFill>
        <p:spPr>
          <a:xfrm>
            <a:off x="11835714" y="-55528"/>
            <a:ext cx="586132" cy="704850"/>
          </a:xfrm>
          <a:prstGeom prst="rect">
            <a:avLst/>
          </a:prstGeom>
        </p:spPr>
      </p:pic>
      <p:sp>
        <p:nvSpPr>
          <p:cNvPr id="7" name="Rectangle 6"/>
          <p:cNvSpPr/>
          <p:nvPr/>
        </p:nvSpPr>
        <p:spPr bwMode="auto">
          <a:xfrm>
            <a:off x="307781" y="1520626"/>
            <a:ext cx="11691170" cy="1585947"/>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spcAft>
                <a:spcPts val="600"/>
              </a:spcAft>
              <a:buSzPct val="70000"/>
            </a:pPr>
            <a:r>
              <a:rPr lang="en-US" sz="2000" dirty="0" smtClean="0">
                <a:solidFill>
                  <a:schemeClr val="tx1"/>
                </a:solidFill>
                <a:latin typeface="Segoe UI Semibold" panose="020B0702040204020203" pitchFamily="34" charset="0"/>
                <a:cs typeface="Segoe UI Semibold" panose="020B0702040204020203" pitchFamily="34" charset="0"/>
              </a:rPr>
              <a:t>Previous Process: All customers</a:t>
            </a:r>
            <a:endParaRPr lang="en-US" sz="2000" dirty="0">
              <a:solidFill>
                <a:schemeClr val="tx1"/>
              </a:solidFill>
              <a:latin typeface="Segoe UI Semibold" panose="020B0702040204020203" pitchFamily="34" charset="0"/>
              <a:cs typeface="Segoe UI Semibold" panose="020B0702040204020203" pitchFamily="34" charset="0"/>
            </a:endParaRPr>
          </a:p>
        </p:txBody>
      </p:sp>
      <p:sp>
        <p:nvSpPr>
          <p:cNvPr id="8" name="Rectangle 7"/>
          <p:cNvSpPr/>
          <p:nvPr/>
        </p:nvSpPr>
        <p:spPr bwMode="auto">
          <a:xfrm>
            <a:off x="315209" y="3252669"/>
            <a:ext cx="11691170" cy="1585947"/>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spcAft>
                <a:spcPts val="600"/>
              </a:spcAft>
              <a:buSzPct val="70000"/>
            </a:pPr>
            <a:r>
              <a:rPr lang="en-US" sz="2000" dirty="0" smtClean="0">
                <a:solidFill>
                  <a:schemeClr val="tx1"/>
                </a:solidFill>
                <a:latin typeface="Segoe UI Semibold" panose="020B0702040204020203" pitchFamily="34" charset="0"/>
                <a:cs typeface="Segoe UI Semibold" panose="020B0702040204020203" pitchFamily="34" charset="0"/>
              </a:rPr>
              <a:t>Updated Process: Customers purchasing Office 365 &amp; other products</a:t>
            </a:r>
            <a:endParaRPr lang="en-US" sz="2000" dirty="0">
              <a:solidFill>
                <a:schemeClr val="tx1"/>
              </a:solidFill>
              <a:latin typeface="Segoe UI Semibold" panose="020B0702040204020203" pitchFamily="34" charset="0"/>
              <a:cs typeface="Segoe UI Semibold" panose="020B0702040204020203" pitchFamily="34" charset="0"/>
            </a:endParaRPr>
          </a:p>
        </p:txBody>
      </p:sp>
      <p:sp>
        <p:nvSpPr>
          <p:cNvPr id="9" name="Rectangle 8"/>
          <p:cNvSpPr/>
          <p:nvPr/>
        </p:nvSpPr>
        <p:spPr bwMode="auto">
          <a:xfrm>
            <a:off x="307270" y="5024142"/>
            <a:ext cx="11691170" cy="1585947"/>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spcAft>
                <a:spcPts val="600"/>
              </a:spcAft>
              <a:buSzPct val="70000"/>
            </a:pPr>
            <a:r>
              <a:rPr lang="en-US" sz="2000" dirty="0" smtClean="0">
                <a:solidFill>
                  <a:schemeClr val="tx1"/>
                </a:solidFill>
                <a:latin typeface="Segoe UI Semibold" panose="020B0702040204020203" pitchFamily="34" charset="0"/>
                <a:cs typeface="Segoe UI Semibold" panose="020B0702040204020203" pitchFamily="34" charset="0"/>
              </a:rPr>
              <a:t>Updated Process: Customers purchasing only Office 365</a:t>
            </a:r>
            <a:endParaRPr lang="en-US" sz="2000" dirty="0">
              <a:solidFill>
                <a:schemeClr val="tx1"/>
              </a:solidFill>
              <a:latin typeface="Segoe UI Semibold" panose="020B0702040204020203" pitchFamily="34" charset="0"/>
              <a:cs typeface="Segoe UI Semibold" panose="020B0702040204020203" pitchFamily="34" charset="0"/>
            </a:endParaRPr>
          </a:p>
        </p:txBody>
      </p:sp>
      <p:sp>
        <p:nvSpPr>
          <p:cNvPr id="10" name="Rectangle 9"/>
          <p:cNvSpPr/>
          <p:nvPr/>
        </p:nvSpPr>
        <p:spPr bwMode="auto">
          <a:xfrm>
            <a:off x="9658606" y="1986520"/>
            <a:ext cx="2240280" cy="951568"/>
          </a:xfrm>
          <a:prstGeom prst="rect">
            <a:avLst/>
          </a:prstGeom>
          <a:solidFill>
            <a:schemeClr val="accent6"/>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Office 365 </a:t>
            </a:r>
            <a:br>
              <a:rPr lang="en-IN" sz="1700" dirty="0" smtClean="0">
                <a:solidFill>
                  <a:schemeClr val="bg1"/>
                </a:solidFill>
                <a:ea typeface="Segoe UI" pitchFamily="34" charset="0"/>
                <a:cs typeface="Segoe UI" pitchFamily="34" charset="0"/>
              </a:rPr>
            </a:br>
            <a:r>
              <a:rPr lang="en-IN" sz="1700" dirty="0" smtClean="0">
                <a:solidFill>
                  <a:schemeClr val="bg1"/>
                </a:solidFill>
                <a:ea typeface="Segoe UI" pitchFamily="34" charset="0"/>
                <a:cs typeface="Segoe UI" pitchFamily="34" charset="0"/>
              </a:rPr>
              <a:t>Admin Portal</a:t>
            </a:r>
          </a:p>
        </p:txBody>
      </p:sp>
      <p:sp>
        <p:nvSpPr>
          <p:cNvPr id="11" name="Rectangle 10"/>
          <p:cNvSpPr/>
          <p:nvPr/>
        </p:nvSpPr>
        <p:spPr bwMode="auto">
          <a:xfrm>
            <a:off x="7355113" y="1986520"/>
            <a:ext cx="2240280" cy="951568"/>
          </a:xfrm>
          <a:prstGeom prst="rect">
            <a:avLst/>
          </a:prstGeom>
          <a:solidFill>
            <a:schemeClr val="accent5"/>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a:solidFill>
                  <a:schemeClr val="bg1"/>
                </a:solidFill>
                <a:ea typeface="Segoe UI" pitchFamily="34" charset="0"/>
                <a:cs typeface="Segoe UI" pitchFamily="34" charset="0"/>
              </a:rPr>
              <a:t>Tenant Creation</a:t>
            </a:r>
          </a:p>
          <a:p>
            <a:pPr lvl="0" algn="ctr" defTabSz="932472" fontAlgn="base">
              <a:spcBef>
                <a:spcPct val="0"/>
              </a:spcBef>
              <a:spcAft>
                <a:spcPct val="0"/>
              </a:spcAft>
            </a:pPr>
            <a:r>
              <a:rPr lang="en-IN" sz="1200" dirty="0" smtClean="0">
                <a:solidFill>
                  <a:schemeClr val="bg1"/>
                </a:solidFill>
                <a:ea typeface="Segoe UI" pitchFamily="34" charset="0"/>
                <a:cs typeface="Segoe UI" pitchFamily="34" charset="0"/>
              </a:rPr>
              <a:t>(work and school account)</a:t>
            </a:r>
          </a:p>
        </p:txBody>
      </p:sp>
      <p:sp>
        <p:nvSpPr>
          <p:cNvPr id="12" name="Rectangle 11"/>
          <p:cNvSpPr/>
          <p:nvPr/>
        </p:nvSpPr>
        <p:spPr bwMode="auto">
          <a:xfrm>
            <a:off x="5051619" y="1986520"/>
            <a:ext cx="2240280" cy="951568"/>
          </a:xfrm>
          <a:prstGeom prst="rect">
            <a:avLst/>
          </a:prstGeom>
          <a:solidFill>
            <a:schemeClr val="accent4"/>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Copy-paste </a:t>
            </a:r>
            <a:br>
              <a:rPr lang="en-IN" sz="1700" dirty="0" smtClean="0">
                <a:solidFill>
                  <a:schemeClr val="bg1"/>
                </a:solidFill>
                <a:ea typeface="Segoe UI" pitchFamily="34" charset="0"/>
                <a:cs typeface="Segoe UI" pitchFamily="34" charset="0"/>
              </a:rPr>
            </a:br>
            <a:r>
              <a:rPr lang="en-IN" sz="1700" dirty="0" smtClean="0">
                <a:solidFill>
                  <a:schemeClr val="bg1"/>
                </a:solidFill>
                <a:ea typeface="Segoe UI" pitchFamily="34" charset="0"/>
                <a:cs typeface="Segoe UI" pitchFamily="34" charset="0"/>
              </a:rPr>
              <a:t>OSA Key</a:t>
            </a:r>
          </a:p>
        </p:txBody>
      </p:sp>
      <p:sp>
        <p:nvSpPr>
          <p:cNvPr id="13" name="Rectangle 12"/>
          <p:cNvSpPr/>
          <p:nvPr/>
        </p:nvSpPr>
        <p:spPr bwMode="auto">
          <a:xfrm>
            <a:off x="2748125" y="1986520"/>
            <a:ext cx="2240280" cy="951568"/>
          </a:xfrm>
          <a:prstGeom prst="rect">
            <a:avLst/>
          </a:prstGeom>
          <a:solidFill>
            <a:srgbClr val="B4009E"/>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r>
              <a:rPr lang="en-US" sz="1600" dirty="0" smtClean="0">
                <a:gradFill>
                  <a:gsLst>
                    <a:gs pos="0">
                      <a:srgbClr val="FFFFFF"/>
                    </a:gs>
                    <a:gs pos="100000">
                      <a:srgbClr val="FFFFFF"/>
                    </a:gs>
                  </a:gsLst>
                  <a:lin ang="5400000" scaled="0"/>
                </a:gradFill>
                <a:ea typeface="Segoe UI" pitchFamily="34" charset="0"/>
                <a:cs typeface="Segoe UI" pitchFamily="34" charset="0"/>
              </a:rPr>
              <a:t>VLSC</a:t>
            </a:r>
          </a:p>
          <a:p>
            <a:pPr algn="ctr" defTabSz="932472" fontAlgn="base">
              <a:spcBef>
                <a:spcPct val="0"/>
              </a:spcBef>
              <a:spcAft>
                <a:spcPct val="0"/>
              </a:spcAft>
            </a:pPr>
            <a:r>
              <a:rPr lang="en-US" sz="1200" dirty="0">
                <a:solidFill>
                  <a:schemeClr val="bg1"/>
                </a:solidFill>
                <a:ea typeface="Segoe UI" pitchFamily="34" charset="0"/>
                <a:cs typeface="Segoe UI" pitchFamily="34" charset="0"/>
              </a:rPr>
              <a:t>(Microsoft account)</a:t>
            </a:r>
          </a:p>
        </p:txBody>
      </p:sp>
      <p:sp>
        <p:nvSpPr>
          <p:cNvPr id="14" name="Rectangle 13"/>
          <p:cNvSpPr/>
          <p:nvPr/>
        </p:nvSpPr>
        <p:spPr bwMode="auto">
          <a:xfrm>
            <a:off x="444631" y="1986520"/>
            <a:ext cx="2240280" cy="951568"/>
          </a:xfrm>
          <a:prstGeom prst="rect">
            <a:avLst/>
          </a:prstGeom>
          <a:solidFill>
            <a:schemeClr val="accent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Ordering and welcome mail</a:t>
            </a:r>
          </a:p>
        </p:txBody>
      </p:sp>
      <p:grpSp>
        <p:nvGrpSpPr>
          <p:cNvPr id="15" name="Group 14"/>
          <p:cNvGrpSpPr/>
          <p:nvPr/>
        </p:nvGrpSpPr>
        <p:grpSpPr>
          <a:xfrm>
            <a:off x="2643447" y="2156621"/>
            <a:ext cx="251365" cy="591955"/>
            <a:chOff x="3379879" y="4235101"/>
            <a:chExt cx="251365" cy="511950"/>
          </a:xfrm>
        </p:grpSpPr>
        <p:sp>
          <p:nvSpPr>
            <p:cNvPr id="48" name="Isosceles Triangle 47"/>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49" name="Isosceles Triangle 48"/>
            <p:cNvSpPr/>
            <p:nvPr/>
          </p:nvSpPr>
          <p:spPr bwMode="auto">
            <a:xfrm rot="5400000">
              <a:off x="3215344" y="4399636"/>
              <a:ext cx="511950" cy="182880"/>
            </a:xfrm>
            <a:prstGeom prst="triangle">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16" name="Group 15"/>
          <p:cNvGrpSpPr/>
          <p:nvPr/>
        </p:nvGrpSpPr>
        <p:grpSpPr>
          <a:xfrm>
            <a:off x="4946941" y="2152772"/>
            <a:ext cx="251365" cy="591955"/>
            <a:chOff x="3379879" y="4235101"/>
            <a:chExt cx="251365" cy="511950"/>
          </a:xfrm>
        </p:grpSpPr>
        <p:sp>
          <p:nvSpPr>
            <p:cNvPr id="46" name="Isosceles Triangle 45"/>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47" name="Isosceles Triangle 46"/>
            <p:cNvSpPr/>
            <p:nvPr/>
          </p:nvSpPr>
          <p:spPr bwMode="auto">
            <a:xfrm rot="5400000">
              <a:off x="3215344" y="4399636"/>
              <a:ext cx="511950" cy="182880"/>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18" name="Group 17"/>
          <p:cNvGrpSpPr/>
          <p:nvPr/>
        </p:nvGrpSpPr>
        <p:grpSpPr>
          <a:xfrm>
            <a:off x="7251927" y="2142729"/>
            <a:ext cx="251365" cy="591955"/>
            <a:chOff x="3379879" y="4235101"/>
            <a:chExt cx="251365" cy="511950"/>
          </a:xfrm>
        </p:grpSpPr>
        <p:sp>
          <p:nvSpPr>
            <p:cNvPr id="44" name="Isosceles Triangle 43"/>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45" name="Isosceles Triangle 44"/>
            <p:cNvSpPr/>
            <p:nvPr/>
          </p:nvSpPr>
          <p:spPr bwMode="auto">
            <a:xfrm rot="5400000">
              <a:off x="3215344" y="4399636"/>
              <a:ext cx="511950" cy="182880"/>
            </a:xfrm>
            <a:prstGeom prst="triangle">
              <a:avLst/>
            </a:prstGeom>
            <a:solidFill>
              <a:srgbClr val="4F4F4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19" name="Group 18"/>
          <p:cNvGrpSpPr/>
          <p:nvPr/>
        </p:nvGrpSpPr>
        <p:grpSpPr>
          <a:xfrm>
            <a:off x="9553928" y="2152772"/>
            <a:ext cx="251365" cy="591955"/>
            <a:chOff x="3379879" y="4235101"/>
            <a:chExt cx="251365" cy="511950"/>
          </a:xfrm>
        </p:grpSpPr>
        <p:sp>
          <p:nvSpPr>
            <p:cNvPr id="42" name="Isosceles Triangle 41"/>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43" name="Isosceles Triangle 42"/>
            <p:cNvSpPr/>
            <p:nvPr/>
          </p:nvSpPr>
          <p:spPr bwMode="auto">
            <a:xfrm rot="5400000">
              <a:off x="3215344" y="4399636"/>
              <a:ext cx="511950" cy="182880"/>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20" name="Rectangle 19"/>
          <p:cNvSpPr/>
          <p:nvPr/>
        </p:nvSpPr>
        <p:spPr bwMode="auto">
          <a:xfrm>
            <a:off x="7403239" y="3715171"/>
            <a:ext cx="2240280" cy="951568"/>
          </a:xfrm>
          <a:prstGeom prst="rect">
            <a:avLst/>
          </a:prstGeom>
          <a:solidFill>
            <a:schemeClr val="accent6"/>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Office 365 </a:t>
            </a:r>
            <a:br>
              <a:rPr lang="en-IN" sz="1700" dirty="0" smtClean="0">
                <a:solidFill>
                  <a:schemeClr val="bg1"/>
                </a:solidFill>
                <a:ea typeface="Segoe UI" pitchFamily="34" charset="0"/>
                <a:cs typeface="Segoe UI" pitchFamily="34" charset="0"/>
              </a:rPr>
            </a:br>
            <a:r>
              <a:rPr lang="en-IN" sz="1700" dirty="0">
                <a:solidFill>
                  <a:schemeClr val="bg1"/>
                </a:solidFill>
                <a:ea typeface="Segoe UI" pitchFamily="34" charset="0"/>
                <a:cs typeface="Segoe UI" pitchFamily="34" charset="0"/>
              </a:rPr>
              <a:t>Admin Portal</a:t>
            </a:r>
            <a:endParaRPr lang="en-IN" sz="1700" dirty="0" smtClean="0">
              <a:solidFill>
                <a:schemeClr val="bg1"/>
              </a:solidFill>
              <a:ea typeface="Segoe UI" pitchFamily="34" charset="0"/>
              <a:cs typeface="Segoe UI" pitchFamily="34" charset="0"/>
            </a:endParaRPr>
          </a:p>
        </p:txBody>
      </p:sp>
      <p:sp>
        <p:nvSpPr>
          <p:cNvPr id="21" name="Rectangle 20"/>
          <p:cNvSpPr/>
          <p:nvPr/>
        </p:nvSpPr>
        <p:spPr bwMode="auto">
          <a:xfrm>
            <a:off x="5099746" y="3715171"/>
            <a:ext cx="2240280" cy="951568"/>
          </a:xfrm>
          <a:prstGeom prst="rect">
            <a:avLst/>
          </a:prstGeom>
          <a:solidFill>
            <a:schemeClr val="accent5"/>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a:solidFill>
                  <a:schemeClr val="bg1"/>
                </a:solidFill>
                <a:ea typeface="Segoe UI" pitchFamily="34" charset="0"/>
                <a:cs typeface="Segoe UI" pitchFamily="34" charset="0"/>
              </a:rPr>
              <a:t>Tenant Creation</a:t>
            </a:r>
          </a:p>
          <a:p>
            <a:pPr lvl="0" algn="ctr" defTabSz="932472" fontAlgn="base">
              <a:spcBef>
                <a:spcPct val="0"/>
              </a:spcBef>
              <a:spcAft>
                <a:spcPct val="0"/>
              </a:spcAft>
            </a:pPr>
            <a:endParaRPr lang="en-IN" sz="1200" dirty="0" smtClean="0">
              <a:solidFill>
                <a:schemeClr val="bg1"/>
              </a:solidFill>
              <a:ea typeface="Segoe UI" pitchFamily="34" charset="0"/>
              <a:cs typeface="Segoe UI" pitchFamily="34" charset="0"/>
            </a:endParaRPr>
          </a:p>
        </p:txBody>
      </p:sp>
      <p:sp>
        <p:nvSpPr>
          <p:cNvPr id="22" name="Rectangle 21"/>
          <p:cNvSpPr/>
          <p:nvPr/>
        </p:nvSpPr>
        <p:spPr bwMode="auto">
          <a:xfrm>
            <a:off x="2796251" y="3715285"/>
            <a:ext cx="2240280" cy="951568"/>
          </a:xfrm>
          <a:prstGeom prst="rect">
            <a:avLst/>
          </a:prstGeom>
          <a:solidFill>
            <a:srgbClr val="B4009E"/>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r>
              <a:rPr lang="en-US" sz="1600" dirty="0" smtClean="0">
                <a:gradFill>
                  <a:gsLst>
                    <a:gs pos="0">
                      <a:srgbClr val="FFFFFF"/>
                    </a:gs>
                    <a:gs pos="100000">
                      <a:srgbClr val="FFFFFF"/>
                    </a:gs>
                  </a:gsLst>
                  <a:lin ang="5400000" scaled="0"/>
                </a:gradFill>
                <a:ea typeface="Segoe UI" pitchFamily="34" charset="0"/>
                <a:cs typeface="Segoe UI" pitchFamily="34" charset="0"/>
              </a:rPr>
              <a:t>VLSC</a:t>
            </a:r>
          </a:p>
          <a:p>
            <a:pPr algn="ctr" defTabSz="932472" fontAlgn="base">
              <a:spcBef>
                <a:spcPct val="0"/>
              </a:spcBef>
              <a:spcAft>
                <a:spcPct val="0"/>
              </a:spcAft>
            </a:pPr>
            <a:r>
              <a:rPr lang="en-US" sz="1200" dirty="0">
                <a:solidFill>
                  <a:schemeClr val="bg1"/>
                </a:solidFill>
                <a:ea typeface="Segoe UI" pitchFamily="34" charset="0"/>
                <a:cs typeface="Segoe UI" pitchFamily="34" charset="0"/>
              </a:rPr>
              <a:t>(Microsoft account)</a:t>
            </a:r>
          </a:p>
        </p:txBody>
      </p:sp>
      <p:sp>
        <p:nvSpPr>
          <p:cNvPr id="23" name="Rectangle 22"/>
          <p:cNvSpPr/>
          <p:nvPr/>
        </p:nvSpPr>
        <p:spPr bwMode="auto">
          <a:xfrm>
            <a:off x="492757" y="3715285"/>
            <a:ext cx="2240280" cy="951568"/>
          </a:xfrm>
          <a:prstGeom prst="rect">
            <a:avLst/>
          </a:prstGeom>
          <a:solidFill>
            <a:schemeClr val="accent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Ordering and welcome mail</a:t>
            </a:r>
          </a:p>
        </p:txBody>
      </p:sp>
      <p:grpSp>
        <p:nvGrpSpPr>
          <p:cNvPr id="24" name="Group 23"/>
          <p:cNvGrpSpPr/>
          <p:nvPr/>
        </p:nvGrpSpPr>
        <p:grpSpPr>
          <a:xfrm>
            <a:off x="2691573" y="3885386"/>
            <a:ext cx="251365" cy="591955"/>
            <a:chOff x="3379879" y="4235101"/>
            <a:chExt cx="251365" cy="511950"/>
          </a:xfrm>
        </p:grpSpPr>
        <p:sp>
          <p:nvSpPr>
            <p:cNvPr id="40" name="Isosceles Triangle 39"/>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Isosceles Triangle 40"/>
            <p:cNvSpPr/>
            <p:nvPr/>
          </p:nvSpPr>
          <p:spPr bwMode="auto">
            <a:xfrm rot="5400000">
              <a:off x="3215344" y="4399636"/>
              <a:ext cx="511950" cy="182880"/>
            </a:xfrm>
            <a:prstGeom prst="triangle">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5" name="Group 24"/>
          <p:cNvGrpSpPr/>
          <p:nvPr/>
        </p:nvGrpSpPr>
        <p:grpSpPr>
          <a:xfrm>
            <a:off x="4995067" y="3881537"/>
            <a:ext cx="251365" cy="591955"/>
            <a:chOff x="3379879" y="4235101"/>
            <a:chExt cx="251365" cy="511950"/>
          </a:xfrm>
        </p:grpSpPr>
        <p:sp>
          <p:nvSpPr>
            <p:cNvPr id="38" name="Isosceles Triangle 37"/>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Isosceles Triangle 38"/>
            <p:cNvSpPr/>
            <p:nvPr/>
          </p:nvSpPr>
          <p:spPr bwMode="auto">
            <a:xfrm rot="5400000">
              <a:off x="3215344" y="4399636"/>
              <a:ext cx="511950" cy="182880"/>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6" name="Group 25"/>
          <p:cNvGrpSpPr/>
          <p:nvPr/>
        </p:nvGrpSpPr>
        <p:grpSpPr>
          <a:xfrm>
            <a:off x="7298561" y="3881423"/>
            <a:ext cx="251365" cy="591955"/>
            <a:chOff x="3379879" y="4235101"/>
            <a:chExt cx="251365" cy="511950"/>
          </a:xfrm>
        </p:grpSpPr>
        <p:sp>
          <p:nvSpPr>
            <p:cNvPr id="36" name="Isosceles Triangle 35"/>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37" name="Isosceles Triangle 36"/>
            <p:cNvSpPr/>
            <p:nvPr/>
          </p:nvSpPr>
          <p:spPr bwMode="auto">
            <a:xfrm rot="5400000">
              <a:off x="3215344" y="4399636"/>
              <a:ext cx="511950" cy="182880"/>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27" name="Rectangle 26"/>
          <p:cNvSpPr/>
          <p:nvPr/>
        </p:nvSpPr>
        <p:spPr bwMode="auto">
          <a:xfrm>
            <a:off x="5067660" y="5436029"/>
            <a:ext cx="2240280" cy="951568"/>
          </a:xfrm>
          <a:prstGeom prst="rect">
            <a:avLst/>
          </a:prstGeom>
          <a:solidFill>
            <a:schemeClr val="accent6"/>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Office 365 </a:t>
            </a:r>
            <a:br>
              <a:rPr lang="en-IN" sz="1700" dirty="0" smtClean="0">
                <a:solidFill>
                  <a:schemeClr val="bg1"/>
                </a:solidFill>
                <a:ea typeface="Segoe UI" pitchFamily="34" charset="0"/>
                <a:cs typeface="Segoe UI" pitchFamily="34" charset="0"/>
              </a:rPr>
            </a:br>
            <a:r>
              <a:rPr lang="en-IN" sz="1700" dirty="0">
                <a:solidFill>
                  <a:schemeClr val="bg1"/>
                </a:solidFill>
                <a:ea typeface="Segoe UI" pitchFamily="34" charset="0"/>
                <a:cs typeface="Segoe UI" pitchFamily="34" charset="0"/>
              </a:rPr>
              <a:t>Admin Portal</a:t>
            </a:r>
            <a:endParaRPr lang="en-IN" sz="1700" dirty="0" smtClean="0">
              <a:solidFill>
                <a:schemeClr val="bg1"/>
              </a:solidFill>
              <a:ea typeface="Segoe UI" pitchFamily="34" charset="0"/>
              <a:cs typeface="Segoe UI" pitchFamily="34" charset="0"/>
            </a:endParaRPr>
          </a:p>
        </p:txBody>
      </p:sp>
      <p:sp>
        <p:nvSpPr>
          <p:cNvPr id="28" name="Rectangle 27"/>
          <p:cNvSpPr/>
          <p:nvPr/>
        </p:nvSpPr>
        <p:spPr bwMode="auto">
          <a:xfrm>
            <a:off x="2764167" y="5436029"/>
            <a:ext cx="2240280" cy="951568"/>
          </a:xfrm>
          <a:prstGeom prst="rect">
            <a:avLst/>
          </a:prstGeom>
          <a:solidFill>
            <a:schemeClr val="accent5"/>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a:solidFill>
                  <a:schemeClr val="bg1"/>
                </a:solidFill>
                <a:ea typeface="Segoe UI" pitchFamily="34" charset="0"/>
                <a:cs typeface="Segoe UI" pitchFamily="34" charset="0"/>
              </a:rPr>
              <a:t>Tenant Creation</a:t>
            </a:r>
          </a:p>
          <a:p>
            <a:pPr lvl="0" algn="ctr" defTabSz="932472" fontAlgn="base">
              <a:spcBef>
                <a:spcPct val="0"/>
              </a:spcBef>
              <a:spcAft>
                <a:spcPct val="0"/>
              </a:spcAft>
            </a:pPr>
            <a:endParaRPr lang="en-IN" sz="1200" dirty="0" smtClean="0">
              <a:solidFill>
                <a:schemeClr val="bg1"/>
              </a:solidFill>
              <a:ea typeface="Segoe UI" pitchFamily="34" charset="0"/>
              <a:cs typeface="Segoe UI" pitchFamily="34" charset="0"/>
            </a:endParaRPr>
          </a:p>
        </p:txBody>
      </p:sp>
      <p:sp>
        <p:nvSpPr>
          <p:cNvPr id="29" name="Rectangle 28"/>
          <p:cNvSpPr/>
          <p:nvPr/>
        </p:nvSpPr>
        <p:spPr bwMode="auto">
          <a:xfrm>
            <a:off x="460673" y="5436029"/>
            <a:ext cx="2240280" cy="951568"/>
          </a:xfrm>
          <a:prstGeom prst="rect">
            <a:avLst/>
          </a:prstGeom>
          <a:solidFill>
            <a:schemeClr val="accent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Ordering and welcome mail</a:t>
            </a:r>
          </a:p>
        </p:txBody>
      </p:sp>
      <p:grpSp>
        <p:nvGrpSpPr>
          <p:cNvPr id="30" name="Group 29"/>
          <p:cNvGrpSpPr/>
          <p:nvPr/>
        </p:nvGrpSpPr>
        <p:grpSpPr>
          <a:xfrm>
            <a:off x="2659489" y="5606130"/>
            <a:ext cx="251365" cy="591955"/>
            <a:chOff x="3379879" y="4235101"/>
            <a:chExt cx="251365" cy="511950"/>
          </a:xfrm>
        </p:grpSpPr>
        <p:sp>
          <p:nvSpPr>
            <p:cNvPr id="34" name="Isosceles Triangle 33"/>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35" name="Isosceles Triangle 34"/>
            <p:cNvSpPr/>
            <p:nvPr/>
          </p:nvSpPr>
          <p:spPr bwMode="auto">
            <a:xfrm rot="5400000">
              <a:off x="3215344" y="4399636"/>
              <a:ext cx="511950" cy="182880"/>
            </a:xfrm>
            <a:prstGeom prst="triangle">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31" name="Group 30"/>
          <p:cNvGrpSpPr/>
          <p:nvPr/>
        </p:nvGrpSpPr>
        <p:grpSpPr>
          <a:xfrm>
            <a:off x="4962982" y="5602281"/>
            <a:ext cx="251365" cy="591955"/>
            <a:chOff x="3379879" y="4235101"/>
            <a:chExt cx="251365" cy="511950"/>
          </a:xfrm>
        </p:grpSpPr>
        <p:sp>
          <p:nvSpPr>
            <p:cNvPr id="32" name="Isosceles Triangle 31"/>
            <p:cNvSpPr/>
            <p:nvPr/>
          </p:nvSpPr>
          <p:spPr bwMode="auto">
            <a:xfrm rot="5400000">
              <a:off x="3284719"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33" name="Isosceles Triangle 32"/>
            <p:cNvSpPr/>
            <p:nvPr/>
          </p:nvSpPr>
          <p:spPr bwMode="auto">
            <a:xfrm rot="5400000">
              <a:off x="3215344" y="4399636"/>
              <a:ext cx="511950" cy="182880"/>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53419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31275" y="438082"/>
            <a:ext cx="11889564" cy="917575"/>
          </a:xfrm>
        </p:spPr>
        <p:txBody>
          <a:bodyPr/>
          <a:lstStyle/>
          <a:p>
            <a:r>
              <a:rPr lang="en-US" sz="4000" dirty="0">
                <a:solidFill>
                  <a:schemeClr val="accent2"/>
                </a:solidFill>
              </a:rPr>
              <a:t>Online Service Activation – Office 365 Renewals</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r="69411"/>
          <a:stretch/>
        </p:blipFill>
        <p:spPr>
          <a:xfrm>
            <a:off x="11835714" y="-55528"/>
            <a:ext cx="586132" cy="704850"/>
          </a:xfrm>
          <a:prstGeom prst="rect">
            <a:avLst/>
          </a:prstGeom>
        </p:spPr>
      </p:pic>
      <p:sp>
        <p:nvSpPr>
          <p:cNvPr id="50" name="Slide Number Placeholder 3"/>
          <p:cNvSpPr>
            <a:spLocks noGrp="1"/>
          </p:cNvSpPr>
          <p:nvPr/>
        </p:nvSpPr>
        <p:spPr>
          <a:xfrm>
            <a:off x="11605471" y="5578555"/>
            <a:ext cx="566737" cy="137160"/>
          </a:xfrm>
          <a:prstGeom prst="rect">
            <a:avLst/>
          </a:prstGeom>
        </p:spPr>
        <p:txBody>
          <a:bodyPr vert="horz" lIns="86877" tIns="43438" rIns="86877" bIns="43438" rtlCol="0" anchor="ctr"/>
          <a:lstStyle>
            <a:defPPr>
              <a:defRPr lang="en-US"/>
            </a:defPPr>
            <a:lvl1pPr marL="0" algn="l" defTabSz="932742" rtl="0" eaLnBrk="1" latinLnBrk="0" hangingPunct="1">
              <a:defRPr lang="en-US" sz="1000" kern="1200" smtClean="0">
                <a:solidFill>
                  <a:schemeClr val="accent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a:fld id="{BD4E2D3F-2F96-4C5A-A0AF-15BCA78D0DE5}" type="slidenum">
              <a:rPr lang="en-US" sz="950" smtClean="0">
                <a:solidFill>
                  <a:schemeClr val="tx1"/>
                </a:solidFill>
              </a:rPr>
              <a:pPr algn="r"/>
              <a:t>6</a:t>
            </a:fld>
            <a:endParaRPr lang="en-US" sz="950" dirty="0">
              <a:solidFill>
                <a:schemeClr val="tx1"/>
              </a:solidFill>
            </a:endParaRPr>
          </a:p>
        </p:txBody>
      </p:sp>
      <p:sp>
        <p:nvSpPr>
          <p:cNvPr id="51" name="Rectangle 50"/>
          <p:cNvSpPr/>
          <p:nvPr/>
        </p:nvSpPr>
        <p:spPr bwMode="auto">
          <a:xfrm>
            <a:off x="264268" y="1888136"/>
            <a:ext cx="11691170" cy="1371600"/>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spcAft>
                <a:spcPts val="600"/>
              </a:spcAft>
              <a:buSzPct val="70000"/>
            </a:pPr>
            <a:r>
              <a:rPr lang="en-US" sz="2000" dirty="0" smtClean="0">
                <a:solidFill>
                  <a:schemeClr val="tx1"/>
                </a:solidFill>
                <a:latin typeface="Segoe UI Semibold" panose="020B0702040204020203" pitchFamily="34" charset="0"/>
                <a:cs typeface="Segoe UI Semibold" panose="020B0702040204020203" pitchFamily="34" charset="0"/>
              </a:rPr>
              <a:t>Previous Process: All customers</a:t>
            </a:r>
            <a:endParaRPr lang="en-US" sz="2000" dirty="0">
              <a:solidFill>
                <a:schemeClr val="tx1"/>
              </a:solidFill>
              <a:latin typeface="Segoe UI Semibold" panose="020B0702040204020203" pitchFamily="34" charset="0"/>
              <a:cs typeface="Segoe UI Semibold" panose="020B0702040204020203" pitchFamily="34" charset="0"/>
            </a:endParaRPr>
          </a:p>
        </p:txBody>
      </p:sp>
      <p:sp>
        <p:nvSpPr>
          <p:cNvPr id="52" name="Rectangle 51"/>
          <p:cNvSpPr/>
          <p:nvPr/>
        </p:nvSpPr>
        <p:spPr bwMode="auto">
          <a:xfrm>
            <a:off x="8098009" y="2297858"/>
            <a:ext cx="1828800" cy="822960"/>
          </a:xfrm>
          <a:prstGeom prst="rect">
            <a:avLst/>
          </a:prstGeom>
          <a:solidFill>
            <a:schemeClr val="accent6"/>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Office 365 </a:t>
            </a:r>
            <a:br>
              <a:rPr lang="en-IN" sz="1700" dirty="0" smtClean="0">
                <a:solidFill>
                  <a:schemeClr val="bg1"/>
                </a:solidFill>
                <a:ea typeface="Segoe UI" pitchFamily="34" charset="0"/>
                <a:cs typeface="Segoe UI" pitchFamily="34" charset="0"/>
              </a:rPr>
            </a:br>
            <a:r>
              <a:rPr lang="en-IN" sz="1700" dirty="0">
                <a:solidFill>
                  <a:schemeClr val="bg1"/>
                </a:solidFill>
                <a:ea typeface="Segoe UI" pitchFamily="34" charset="0"/>
                <a:cs typeface="Segoe UI" pitchFamily="34" charset="0"/>
              </a:rPr>
              <a:t>Admin Portal</a:t>
            </a:r>
            <a:endParaRPr lang="en-IN" sz="1700" dirty="0" smtClean="0">
              <a:solidFill>
                <a:schemeClr val="bg1"/>
              </a:solidFill>
              <a:ea typeface="Segoe UI" pitchFamily="34" charset="0"/>
              <a:cs typeface="Segoe UI" pitchFamily="34" charset="0"/>
            </a:endParaRPr>
          </a:p>
        </p:txBody>
      </p:sp>
      <p:sp>
        <p:nvSpPr>
          <p:cNvPr id="53" name="Rectangle 52"/>
          <p:cNvSpPr/>
          <p:nvPr/>
        </p:nvSpPr>
        <p:spPr bwMode="auto">
          <a:xfrm>
            <a:off x="6172633" y="2297858"/>
            <a:ext cx="1828800" cy="822960"/>
          </a:xfrm>
          <a:prstGeom prst="rect">
            <a:avLst/>
          </a:prstGeom>
          <a:solidFill>
            <a:schemeClr val="accent5"/>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Authentication</a:t>
            </a:r>
            <a:endParaRPr lang="en-IN" sz="1700" dirty="0">
              <a:solidFill>
                <a:schemeClr val="bg1"/>
              </a:solidFill>
              <a:ea typeface="Segoe UI" pitchFamily="34" charset="0"/>
              <a:cs typeface="Segoe UI" pitchFamily="34" charset="0"/>
            </a:endParaRPr>
          </a:p>
          <a:p>
            <a:pPr lvl="0" algn="ctr" defTabSz="932472" fontAlgn="base">
              <a:spcBef>
                <a:spcPct val="0"/>
              </a:spcBef>
              <a:spcAft>
                <a:spcPct val="0"/>
              </a:spcAft>
            </a:pPr>
            <a:r>
              <a:rPr lang="en-IN" sz="1200" dirty="0" smtClean="0">
                <a:solidFill>
                  <a:schemeClr val="bg1"/>
                </a:solidFill>
                <a:ea typeface="Segoe UI" pitchFamily="34" charset="0"/>
                <a:cs typeface="Segoe UI" pitchFamily="34" charset="0"/>
              </a:rPr>
              <a:t>(work and school account)</a:t>
            </a:r>
          </a:p>
        </p:txBody>
      </p:sp>
      <p:sp>
        <p:nvSpPr>
          <p:cNvPr id="54" name="Rectangle 53"/>
          <p:cNvSpPr/>
          <p:nvPr/>
        </p:nvSpPr>
        <p:spPr bwMode="auto">
          <a:xfrm>
            <a:off x="4247257" y="2297858"/>
            <a:ext cx="1828800" cy="822960"/>
          </a:xfrm>
          <a:prstGeom prst="rect">
            <a:avLst/>
          </a:prstGeom>
          <a:solidFill>
            <a:schemeClr val="accent4"/>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Copy OSA Key</a:t>
            </a:r>
          </a:p>
        </p:txBody>
      </p:sp>
      <p:sp>
        <p:nvSpPr>
          <p:cNvPr id="55" name="Rectangle 54"/>
          <p:cNvSpPr/>
          <p:nvPr/>
        </p:nvSpPr>
        <p:spPr bwMode="auto">
          <a:xfrm>
            <a:off x="2321881" y="2297858"/>
            <a:ext cx="1828800" cy="822960"/>
          </a:xfrm>
          <a:prstGeom prst="rect">
            <a:avLst/>
          </a:prstGeom>
          <a:solidFill>
            <a:srgbClr val="B4009E"/>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r>
              <a:rPr lang="en-US" sz="1600" dirty="0" smtClean="0">
                <a:gradFill>
                  <a:gsLst>
                    <a:gs pos="0">
                      <a:srgbClr val="FFFFFF"/>
                    </a:gs>
                    <a:gs pos="100000">
                      <a:srgbClr val="FFFFFF"/>
                    </a:gs>
                  </a:gsLst>
                  <a:lin ang="5400000" scaled="0"/>
                </a:gradFill>
                <a:ea typeface="Segoe UI" pitchFamily="34" charset="0"/>
                <a:cs typeface="Segoe UI" pitchFamily="34" charset="0"/>
              </a:rPr>
              <a:t>VLSC</a:t>
            </a:r>
          </a:p>
          <a:p>
            <a:pPr algn="ctr" defTabSz="932472" fontAlgn="base">
              <a:spcBef>
                <a:spcPct val="0"/>
              </a:spcBef>
              <a:spcAft>
                <a:spcPct val="0"/>
              </a:spcAft>
            </a:pPr>
            <a:r>
              <a:rPr lang="en-US" sz="1200" dirty="0">
                <a:solidFill>
                  <a:schemeClr val="bg1"/>
                </a:solidFill>
                <a:ea typeface="Segoe UI" pitchFamily="34" charset="0"/>
                <a:cs typeface="Segoe UI" pitchFamily="34" charset="0"/>
              </a:rPr>
              <a:t>(Microsoft account)</a:t>
            </a:r>
          </a:p>
        </p:txBody>
      </p:sp>
      <p:sp>
        <p:nvSpPr>
          <p:cNvPr id="56" name="Rectangle 55"/>
          <p:cNvSpPr/>
          <p:nvPr/>
        </p:nvSpPr>
        <p:spPr bwMode="auto">
          <a:xfrm>
            <a:off x="396505" y="2297858"/>
            <a:ext cx="1828800" cy="822960"/>
          </a:xfrm>
          <a:prstGeom prst="rect">
            <a:avLst/>
          </a:prstGeom>
          <a:solidFill>
            <a:schemeClr val="accent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Ordering and welcome mail</a:t>
            </a:r>
          </a:p>
        </p:txBody>
      </p:sp>
      <p:sp>
        <p:nvSpPr>
          <p:cNvPr id="57" name="Rectangle 56"/>
          <p:cNvSpPr/>
          <p:nvPr/>
        </p:nvSpPr>
        <p:spPr bwMode="auto">
          <a:xfrm>
            <a:off x="10023386" y="2297858"/>
            <a:ext cx="1828800" cy="822960"/>
          </a:xfrm>
          <a:prstGeom prst="rect">
            <a:avLst/>
          </a:prstGeom>
          <a:solidFill>
            <a:schemeClr val="accent4"/>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Paste OSA Key</a:t>
            </a:r>
          </a:p>
        </p:txBody>
      </p:sp>
      <p:grpSp>
        <p:nvGrpSpPr>
          <p:cNvPr id="58" name="Group 57"/>
          <p:cNvGrpSpPr/>
          <p:nvPr/>
        </p:nvGrpSpPr>
        <p:grpSpPr>
          <a:xfrm>
            <a:off x="2159755" y="2460001"/>
            <a:ext cx="275664" cy="511950"/>
            <a:chOff x="3365971" y="4235101"/>
            <a:chExt cx="275664" cy="511950"/>
          </a:xfrm>
        </p:grpSpPr>
        <p:sp>
          <p:nvSpPr>
            <p:cNvPr id="95" name="Isosceles Triangle 94"/>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96" name="Isosceles Triangle 95"/>
            <p:cNvSpPr/>
            <p:nvPr/>
          </p:nvSpPr>
          <p:spPr bwMode="auto">
            <a:xfrm rot="5400000">
              <a:off x="3201436" y="4399636"/>
              <a:ext cx="511950" cy="182880"/>
            </a:xfrm>
            <a:prstGeom prst="triangle">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59" name="Group 58"/>
          <p:cNvGrpSpPr/>
          <p:nvPr/>
        </p:nvGrpSpPr>
        <p:grpSpPr>
          <a:xfrm>
            <a:off x="4086244" y="2452781"/>
            <a:ext cx="275664" cy="511950"/>
            <a:chOff x="3365971" y="4235101"/>
            <a:chExt cx="275664" cy="511950"/>
          </a:xfrm>
        </p:grpSpPr>
        <p:sp>
          <p:nvSpPr>
            <p:cNvPr id="93" name="Isosceles Triangle 92"/>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94" name="Isosceles Triangle 93"/>
            <p:cNvSpPr/>
            <p:nvPr/>
          </p:nvSpPr>
          <p:spPr bwMode="auto">
            <a:xfrm rot="5400000">
              <a:off x="3201436" y="4399636"/>
              <a:ext cx="511950" cy="182880"/>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60" name="Group 59"/>
          <p:cNvGrpSpPr/>
          <p:nvPr/>
        </p:nvGrpSpPr>
        <p:grpSpPr>
          <a:xfrm>
            <a:off x="6006715" y="2452199"/>
            <a:ext cx="275664" cy="511950"/>
            <a:chOff x="3365971" y="4235101"/>
            <a:chExt cx="275664" cy="511950"/>
          </a:xfrm>
        </p:grpSpPr>
        <p:sp>
          <p:nvSpPr>
            <p:cNvPr id="91" name="Isosceles Triangle 90"/>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92" name="Isosceles Triangle 91"/>
            <p:cNvSpPr/>
            <p:nvPr/>
          </p:nvSpPr>
          <p:spPr bwMode="auto">
            <a:xfrm rot="5400000">
              <a:off x="3201436" y="4399636"/>
              <a:ext cx="511950" cy="182880"/>
            </a:xfrm>
            <a:prstGeom prst="triangl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61" name="Group 60"/>
          <p:cNvGrpSpPr/>
          <p:nvPr/>
        </p:nvGrpSpPr>
        <p:grpSpPr>
          <a:xfrm>
            <a:off x="7927186" y="2451617"/>
            <a:ext cx="275664" cy="511950"/>
            <a:chOff x="3365971" y="4235101"/>
            <a:chExt cx="275664" cy="511950"/>
          </a:xfrm>
        </p:grpSpPr>
        <p:sp>
          <p:nvSpPr>
            <p:cNvPr id="89" name="Isosceles Triangle 88"/>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90" name="Isosceles Triangle 89"/>
            <p:cNvSpPr/>
            <p:nvPr/>
          </p:nvSpPr>
          <p:spPr bwMode="auto">
            <a:xfrm rot="5400000">
              <a:off x="3201436" y="4399636"/>
              <a:ext cx="511950" cy="182880"/>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62" name="Group 61"/>
          <p:cNvGrpSpPr/>
          <p:nvPr/>
        </p:nvGrpSpPr>
        <p:grpSpPr>
          <a:xfrm>
            <a:off x="9847657" y="2460001"/>
            <a:ext cx="275664" cy="511950"/>
            <a:chOff x="3365971" y="4235101"/>
            <a:chExt cx="275664" cy="511950"/>
          </a:xfrm>
        </p:grpSpPr>
        <p:sp>
          <p:nvSpPr>
            <p:cNvPr id="87" name="Isosceles Triangle 86"/>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88" name="Isosceles Triangle 87"/>
            <p:cNvSpPr/>
            <p:nvPr/>
          </p:nvSpPr>
          <p:spPr bwMode="auto">
            <a:xfrm rot="5400000">
              <a:off x="3201436" y="4399636"/>
              <a:ext cx="511950" cy="182880"/>
            </a:xfrm>
            <a:prstGeom prst="triangl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63" name="Rectangle 62"/>
          <p:cNvSpPr/>
          <p:nvPr/>
        </p:nvSpPr>
        <p:spPr bwMode="auto">
          <a:xfrm>
            <a:off x="264268" y="3498381"/>
            <a:ext cx="11691170" cy="1371600"/>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spcAft>
                <a:spcPts val="600"/>
              </a:spcAft>
              <a:buSzPct val="70000"/>
            </a:pPr>
            <a:r>
              <a:rPr lang="en-US" sz="2000" dirty="0">
                <a:solidFill>
                  <a:schemeClr val="tx1"/>
                </a:solidFill>
                <a:latin typeface="Segoe UI Semibold" panose="020B0702040204020203" pitchFamily="34" charset="0"/>
                <a:cs typeface="Segoe UI Semibold" panose="020B0702040204020203" pitchFamily="34" charset="0"/>
              </a:rPr>
              <a:t>Updated Process: Customers </a:t>
            </a:r>
            <a:r>
              <a:rPr lang="en-US" sz="2000" dirty="0" smtClean="0">
                <a:solidFill>
                  <a:schemeClr val="tx1"/>
                </a:solidFill>
                <a:latin typeface="Segoe UI Semibold" panose="020B0702040204020203" pitchFamily="34" charset="0"/>
                <a:cs typeface="Segoe UI Semibold" panose="020B0702040204020203" pitchFamily="34" charset="0"/>
              </a:rPr>
              <a:t>renewing Office </a:t>
            </a:r>
            <a:r>
              <a:rPr lang="en-US" sz="2000" dirty="0">
                <a:solidFill>
                  <a:schemeClr val="tx1"/>
                </a:solidFill>
                <a:latin typeface="Segoe UI Semibold" panose="020B0702040204020203" pitchFamily="34" charset="0"/>
                <a:cs typeface="Segoe UI Semibold" panose="020B0702040204020203" pitchFamily="34" charset="0"/>
              </a:rPr>
              <a:t>365 &amp; other products</a:t>
            </a:r>
          </a:p>
        </p:txBody>
      </p:sp>
      <p:sp>
        <p:nvSpPr>
          <p:cNvPr id="64" name="Rectangle 63"/>
          <p:cNvSpPr/>
          <p:nvPr/>
        </p:nvSpPr>
        <p:spPr bwMode="auto">
          <a:xfrm>
            <a:off x="6166934" y="3966109"/>
            <a:ext cx="1828800" cy="822960"/>
          </a:xfrm>
          <a:prstGeom prst="rect">
            <a:avLst/>
          </a:prstGeom>
          <a:solidFill>
            <a:schemeClr val="accent6"/>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Office 365 </a:t>
            </a:r>
            <a:br>
              <a:rPr lang="en-IN" sz="1700" dirty="0" smtClean="0">
                <a:solidFill>
                  <a:schemeClr val="bg1"/>
                </a:solidFill>
                <a:ea typeface="Segoe UI" pitchFamily="34" charset="0"/>
                <a:cs typeface="Segoe UI" pitchFamily="34" charset="0"/>
              </a:rPr>
            </a:br>
            <a:r>
              <a:rPr lang="en-IN" sz="1700" dirty="0">
                <a:solidFill>
                  <a:schemeClr val="bg1"/>
                </a:solidFill>
                <a:ea typeface="Segoe UI" pitchFamily="34" charset="0"/>
                <a:cs typeface="Segoe UI" pitchFamily="34" charset="0"/>
              </a:rPr>
              <a:t>Admin Portal</a:t>
            </a:r>
            <a:endParaRPr lang="en-IN" sz="1700" dirty="0" smtClean="0">
              <a:solidFill>
                <a:schemeClr val="bg1"/>
              </a:solidFill>
              <a:ea typeface="Segoe UI" pitchFamily="34" charset="0"/>
              <a:cs typeface="Segoe UI" pitchFamily="34" charset="0"/>
            </a:endParaRPr>
          </a:p>
        </p:txBody>
      </p:sp>
      <p:sp>
        <p:nvSpPr>
          <p:cNvPr id="65" name="Rectangle 64"/>
          <p:cNvSpPr/>
          <p:nvPr/>
        </p:nvSpPr>
        <p:spPr bwMode="auto">
          <a:xfrm>
            <a:off x="4241558" y="3966109"/>
            <a:ext cx="1828800" cy="822960"/>
          </a:xfrm>
          <a:prstGeom prst="rect">
            <a:avLst/>
          </a:prstGeom>
          <a:solidFill>
            <a:schemeClr val="accent5"/>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Authentication</a:t>
            </a:r>
            <a:endParaRPr lang="en-IN" sz="1700" dirty="0">
              <a:solidFill>
                <a:schemeClr val="bg1"/>
              </a:solidFill>
              <a:ea typeface="Segoe UI" pitchFamily="34" charset="0"/>
              <a:cs typeface="Segoe UI" pitchFamily="34" charset="0"/>
            </a:endParaRPr>
          </a:p>
        </p:txBody>
      </p:sp>
      <p:sp>
        <p:nvSpPr>
          <p:cNvPr id="66" name="Rectangle 65"/>
          <p:cNvSpPr/>
          <p:nvPr/>
        </p:nvSpPr>
        <p:spPr bwMode="auto">
          <a:xfrm>
            <a:off x="2321881" y="3957243"/>
            <a:ext cx="1828800" cy="822960"/>
          </a:xfrm>
          <a:prstGeom prst="rect">
            <a:avLst/>
          </a:prstGeom>
          <a:solidFill>
            <a:srgbClr val="B4009E"/>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r>
              <a:rPr lang="en-US" sz="1600" dirty="0" smtClean="0">
                <a:gradFill>
                  <a:gsLst>
                    <a:gs pos="0">
                      <a:srgbClr val="FFFFFF"/>
                    </a:gs>
                    <a:gs pos="100000">
                      <a:srgbClr val="FFFFFF"/>
                    </a:gs>
                  </a:gsLst>
                  <a:lin ang="5400000" scaled="0"/>
                </a:gradFill>
                <a:ea typeface="Segoe UI" pitchFamily="34" charset="0"/>
                <a:cs typeface="Segoe UI" pitchFamily="34" charset="0"/>
              </a:rPr>
              <a:t>VLSC</a:t>
            </a:r>
          </a:p>
          <a:p>
            <a:pPr algn="ctr" defTabSz="932472" fontAlgn="base">
              <a:spcBef>
                <a:spcPct val="0"/>
              </a:spcBef>
              <a:spcAft>
                <a:spcPct val="0"/>
              </a:spcAft>
            </a:pPr>
            <a:r>
              <a:rPr lang="en-US" sz="1200" dirty="0">
                <a:solidFill>
                  <a:schemeClr val="bg1"/>
                </a:solidFill>
                <a:ea typeface="Segoe UI" pitchFamily="34" charset="0"/>
                <a:cs typeface="Segoe UI" pitchFamily="34" charset="0"/>
              </a:rPr>
              <a:t>(Microsoft account)</a:t>
            </a:r>
          </a:p>
        </p:txBody>
      </p:sp>
      <p:sp>
        <p:nvSpPr>
          <p:cNvPr id="67" name="Rectangle 66"/>
          <p:cNvSpPr/>
          <p:nvPr/>
        </p:nvSpPr>
        <p:spPr bwMode="auto">
          <a:xfrm>
            <a:off x="396505" y="3957243"/>
            <a:ext cx="1828800" cy="822960"/>
          </a:xfrm>
          <a:prstGeom prst="rect">
            <a:avLst/>
          </a:prstGeom>
          <a:solidFill>
            <a:schemeClr val="accent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Ordering and welcome mail</a:t>
            </a:r>
          </a:p>
        </p:txBody>
      </p:sp>
      <p:grpSp>
        <p:nvGrpSpPr>
          <p:cNvPr id="68" name="Group 67"/>
          <p:cNvGrpSpPr/>
          <p:nvPr/>
        </p:nvGrpSpPr>
        <p:grpSpPr>
          <a:xfrm>
            <a:off x="2159755" y="4119386"/>
            <a:ext cx="275664" cy="511950"/>
            <a:chOff x="3365971" y="4235101"/>
            <a:chExt cx="275664" cy="511950"/>
          </a:xfrm>
        </p:grpSpPr>
        <p:sp>
          <p:nvSpPr>
            <p:cNvPr id="85" name="Isosceles Triangle 84"/>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86" name="Isosceles Triangle 85"/>
            <p:cNvSpPr/>
            <p:nvPr/>
          </p:nvSpPr>
          <p:spPr bwMode="auto">
            <a:xfrm rot="5400000">
              <a:off x="3201436" y="4399636"/>
              <a:ext cx="511950" cy="182880"/>
            </a:xfrm>
            <a:prstGeom prst="triangle">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69" name="Group 68"/>
          <p:cNvGrpSpPr/>
          <p:nvPr/>
        </p:nvGrpSpPr>
        <p:grpSpPr>
          <a:xfrm>
            <a:off x="4086244" y="4112166"/>
            <a:ext cx="275664" cy="511950"/>
            <a:chOff x="3365971" y="4235101"/>
            <a:chExt cx="275664" cy="511950"/>
          </a:xfrm>
        </p:grpSpPr>
        <p:sp>
          <p:nvSpPr>
            <p:cNvPr id="83" name="Isosceles Triangle 82"/>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84" name="Isosceles Triangle 83"/>
            <p:cNvSpPr/>
            <p:nvPr/>
          </p:nvSpPr>
          <p:spPr bwMode="auto">
            <a:xfrm rot="5400000">
              <a:off x="3201436" y="4399636"/>
              <a:ext cx="511950" cy="182880"/>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70" name="Group 69"/>
          <p:cNvGrpSpPr/>
          <p:nvPr/>
        </p:nvGrpSpPr>
        <p:grpSpPr>
          <a:xfrm>
            <a:off x="5996111" y="4119868"/>
            <a:ext cx="275664" cy="511950"/>
            <a:chOff x="3365971" y="4235101"/>
            <a:chExt cx="275664" cy="511950"/>
          </a:xfrm>
        </p:grpSpPr>
        <p:sp>
          <p:nvSpPr>
            <p:cNvPr id="81" name="Isosceles Triangle 80"/>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82" name="Isosceles Triangle 81"/>
            <p:cNvSpPr/>
            <p:nvPr/>
          </p:nvSpPr>
          <p:spPr bwMode="auto">
            <a:xfrm rot="5400000">
              <a:off x="3201436" y="4399636"/>
              <a:ext cx="511950" cy="182880"/>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71" name="Rectangle 70"/>
          <p:cNvSpPr/>
          <p:nvPr/>
        </p:nvSpPr>
        <p:spPr bwMode="auto">
          <a:xfrm>
            <a:off x="264268" y="5128235"/>
            <a:ext cx="11691170" cy="1371600"/>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spcAft>
                <a:spcPts val="600"/>
              </a:spcAft>
              <a:buSzPct val="70000"/>
            </a:pPr>
            <a:r>
              <a:rPr lang="en-US" sz="2000" dirty="0">
                <a:solidFill>
                  <a:schemeClr val="tx1"/>
                </a:solidFill>
                <a:latin typeface="Segoe UI Semibold" panose="020B0702040204020203" pitchFamily="34" charset="0"/>
                <a:cs typeface="Segoe UI Semibold" panose="020B0702040204020203" pitchFamily="34" charset="0"/>
              </a:rPr>
              <a:t>Updated Process: Customers </a:t>
            </a:r>
            <a:r>
              <a:rPr lang="en-US" sz="2000" dirty="0" smtClean="0">
                <a:solidFill>
                  <a:schemeClr val="tx1"/>
                </a:solidFill>
                <a:latin typeface="Segoe UI Semibold" panose="020B0702040204020203" pitchFamily="34" charset="0"/>
                <a:cs typeface="Segoe UI Semibold" panose="020B0702040204020203" pitchFamily="34" charset="0"/>
              </a:rPr>
              <a:t>renewing only </a:t>
            </a:r>
            <a:r>
              <a:rPr lang="en-US" sz="2000" dirty="0">
                <a:solidFill>
                  <a:schemeClr val="tx1"/>
                </a:solidFill>
                <a:latin typeface="Segoe UI Semibold" panose="020B0702040204020203" pitchFamily="34" charset="0"/>
                <a:cs typeface="Segoe UI Semibold" panose="020B0702040204020203" pitchFamily="34" charset="0"/>
              </a:rPr>
              <a:t>Office 365</a:t>
            </a:r>
          </a:p>
        </p:txBody>
      </p:sp>
      <p:sp>
        <p:nvSpPr>
          <p:cNvPr id="72" name="Rectangle 71"/>
          <p:cNvSpPr/>
          <p:nvPr/>
        </p:nvSpPr>
        <p:spPr bwMode="auto">
          <a:xfrm>
            <a:off x="4240218" y="5533614"/>
            <a:ext cx="1828800" cy="822960"/>
          </a:xfrm>
          <a:prstGeom prst="rect">
            <a:avLst/>
          </a:prstGeom>
          <a:solidFill>
            <a:schemeClr val="accent6"/>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Office 365 </a:t>
            </a:r>
            <a:br>
              <a:rPr lang="en-IN" sz="1700" dirty="0" smtClean="0">
                <a:solidFill>
                  <a:schemeClr val="bg1"/>
                </a:solidFill>
                <a:ea typeface="Segoe UI" pitchFamily="34" charset="0"/>
                <a:cs typeface="Segoe UI" pitchFamily="34" charset="0"/>
              </a:rPr>
            </a:br>
            <a:r>
              <a:rPr lang="en-IN" sz="1700" dirty="0">
                <a:solidFill>
                  <a:schemeClr val="bg1"/>
                </a:solidFill>
                <a:ea typeface="Segoe UI" pitchFamily="34" charset="0"/>
                <a:cs typeface="Segoe UI" pitchFamily="34" charset="0"/>
              </a:rPr>
              <a:t>Admin Portal</a:t>
            </a:r>
            <a:endParaRPr lang="en-IN" sz="1700" dirty="0" smtClean="0">
              <a:solidFill>
                <a:schemeClr val="bg1"/>
              </a:solidFill>
              <a:ea typeface="Segoe UI" pitchFamily="34" charset="0"/>
              <a:cs typeface="Segoe UI" pitchFamily="34" charset="0"/>
            </a:endParaRPr>
          </a:p>
        </p:txBody>
      </p:sp>
      <p:sp>
        <p:nvSpPr>
          <p:cNvPr id="73" name="Rectangle 72"/>
          <p:cNvSpPr/>
          <p:nvPr/>
        </p:nvSpPr>
        <p:spPr bwMode="auto">
          <a:xfrm>
            <a:off x="2314842" y="5533614"/>
            <a:ext cx="1828800" cy="822960"/>
          </a:xfrm>
          <a:prstGeom prst="rect">
            <a:avLst/>
          </a:prstGeom>
          <a:solidFill>
            <a:schemeClr val="accent5"/>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Authentication</a:t>
            </a:r>
            <a:endParaRPr lang="en-IN" sz="1700" dirty="0">
              <a:solidFill>
                <a:schemeClr val="bg1"/>
              </a:solidFill>
              <a:ea typeface="Segoe UI" pitchFamily="34" charset="0"/>
              <a:cs typeface="Segoe UI" pitchFamily="34" charset="0"/>
            </a:endParaRPr>
          </a:p>
        </p:txBody>
      </p:sp>
      <p:sp>
        <p:nvSpPr>
          <p:cNvPr id="74" name="Rectangle 73"/>
          <p:cNvSpPr/>
          <p:nvPr/>
        </p:nvSpPr>
        <p:spPr bwMode="auto">
          <a:xfrm>
            <a:off x="396505" y="5533614"/>
            <a:ext cx="1828800" cy="822960"/>
          </a:xfrm>
          <a:prstGeom prst="rect">
            <a:avLst/>
          </a:prstGeom>
          <a:solidFill>
            <a:schemeClr val="accent1"/>
          </a:solidFill>
          <a:ln>
            <a:no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pPr>
            <a:r>
              <a:rPr lang="en-IN" sz="1700" dirty="0" smtClean="0">
                <a:solidFill>
                  <a:schemeClr val="bg1"/>
                </a:solidFill>
                <a:ea typeface="Segoe UI" pitchFamily="34" charset="0"/>
                <a:cs typeface="Segoe UI" pitchFamily="34" charset="0"/>
              </a:rPr>
              <a:t>Ordering and welcome mail</a:t>
            </a:r>
          </a:p>
        </p:txBody>
      </p:sp>
      <p:grpSp>
        <p:nvGrpSpPr>
          <p:cNvPr id="75" name="Group 74"/>
          <p:cNvGrpSpPr/>
          <p:nvPr/>
        </p:nvGrpSpPr>
        <p:grpSpPr>
          <a:xfrm>
            <a:off x="2159755" y="5695757"/>
            <a:ext cx="275664" cy="511950"/>
            <a:chOff x="3365971" y="4235101"/>
            <a:chExt cx="275664" cy="511950"/>
          </a:xfrm>
        </p:grpSpPr>
        <p:sp>
          <p:nvSpPr>
            <p:cNvPr id="79" name="Isosceles Triangle 78"/>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80" name="Isosceles Triangle 79"/>
            <p:cNvSpPr/>
            <p:nvPr/>
          </p:nvSpPr>
          <p:spPr bwMode="auto">
            <a:xfrm rot="5400000">
              <a:off x="3201436" y="4399636"/>
              <a:ext cx="511950" cy="182880"/>
            </a:xfrm>
            <a:prstGeom prst="triangle">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76" name="Group 75"/>
          <p:cNvGrpSpPr/>
          <p:nvPr/>
        </p:nvGrpSpPr>
        <p:grpSpPr>
          <a:xfrm>
            <a:off x="4069395" y="5687373"/>
            <a:ext cx="275664" cy="511950"/>
            <a:chOff x="3365971" y="4235101"/>
            <a:chExt cx="275664" cy="511950"/>
          </a:xfrm>
        </p:grpSpPr>
        <p:sp>
          <p:nvSpPr>
            <p:cNvPr id="77" name="Isosceles Triangle 76"/>
            <p:cNvSpPr/>
            <p:nvPr/>
          </p:nvSpPr>
          <p:spPr bwMode="auto">
            <a:xfrm rot="5400000">
              <a:off x="3295110" y="4399944"/>
              <a:ext cx="510042" cy="183008"/>
            </a:xfrm>
            <a:prstGeom prst="triangle">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sp>
          <p:nvSpPr>
            <p:cNvPr id="78" name="Isosceles Triangle 77"/>
            <p:cNvSpPr/>
            <p:nvPr/>
          </p:nvSpPr>
          <p:spPr bwMode="auto">
            <a:xfrm rot="5400000">
              <a:off x="3201436" y="4399636"/>
              <a:ext cx="511950" cy="182880"/>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62149" tIns="45720" rIns="62149" bIns="62149"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1109236" fontAlgn="base">
                <a:spcBef>
                  <a:spcPct val="0"/>
                </a:spcBef>
                <a:spcAft>
                  <a:spcPct val="0"/>
                </a:spcAft>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63795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6"/>
          <p:cNvSpPr>
            <a:spLocks noGrp="1"/>
          </p:cNvSpPr>
          <p:nvPr>
            <p:ph type="title"/>
          </p:nvPr>
        </p:nvSpPr>
        <p:spPr/>
        <p:txBody>
          <a:bodyPr/>
          <a:lstStyle/>
          <a:p>
            <a:r>
              <a:rPr lang="en-US" sz="4400" dirty="0" smtClean="0">
                <a:solidFill>
                  <a:schemeClr val="accent2"/>
                </a:solidFill>
              </a:rPr>
              <a:t>More Readiness Training Coming Soon!</a:t>
            </a:r>
            <a:endParaRPr lang="en-US" sz="4400" dirty="0">
              <a:solidFill>
                <a:schemeClr val="accent2"/>
              </a:solidFill>
            </a:endParaRP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r="69411"/>
          <a:stretch/>
        </p:blipFill>
        <p:spPr>
          <a:xfrm>
            <a:off x="11835714" y="-55528"/>
            <a:ext cx="586132" cy="704850"/>
          </a:xfrm>
          <a:prstGeom prst="rect">
            <a:avLst/>
          </a:prstGeom>
        </p:spPr>
      </p:pic>
      <p:graphicFrame>
        <p:nvGraphicFramePr>
          <p:cNvPr id="2" name="Diagram 1"/>
          <p:cNvGraphicFramePr/>
          <p:nvPr>
            <p:extLst>
              <p:ext uri="{D42A27DB-BD31-4B8C-83A1-F6EECF244321}">
                <p14:modId xmlns:p14="http://schemas.microsoft.com/office/powerpoint/2010/main" val="459821520"/>
              </p:ext>
            </p:extLst>
          </p:nvPr>
        </p:nvGraphicFramePr>
        <p:xfrm>
          <a:off x="276366" y="1202868"/>
          <a:ext cx="11887518" cy="48072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7623951"/>
      </p:ext>
    </p:extLst>
  </p:cSld>
  <p:clrMapOvr>
    <a:masterClrMapping/>
  </p:clrMapOvr>
  <p:transition xmlns:p14="http://schemas.microsoft.com/office/powerpoint/2010/mai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3131506"/>
            <a:ext cx="7315200" cy="2011658"/>
          </a:xfrm>
        </p:spPr>
        <p:txBody>
          <a:bodyPr/>
          <a:lstStyle/>
          <a:p>
            <a:r>
              <a:rPr lang="en-US" dirty="0" smtClean="0"/>
              <a:t>Thank You!</a:t>
            </a:r>
            <a:br>
              <a:rPr lang="en-US" dirty="0" smtClean="0"/>
            </a:br>
            <a:endParaRPr lang="en-US" dirty="0"/>
          </a:p>
        </p:txBody>
      </p:sp>
      <p:sp>
        <p:nvSpPr>
          <p:cNvPr id="6" name="Text Placeholder 2"/>
          <p:cNvSpPr txBox="1">
            <a:spLocks/>
          </p:cNvSpPr>
          <p:nvPr/>
        </p:nvSpPr>
        <p:spPr>
          <a:xfrm>
            <a:off x="263324" y="1211287"/>
            <a:ext cx="1792850" cy="1063393"/>
          </a:xfrm>
          <a:prstGeom prst="rect">
            <a:avLst/>
          </a:prstGeom>
          <a:solidFill>
            <a:srgbClr val="ED7D31"/>
          </a:soli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961" kern="1200" baseline="0">
                <a:solidFill>
                  <a:schemeClr val="bg1"/>
                </a:solidFill>
                <a:latin typeface="+mn-lt"/>
                <a:ea typeface="+mn-ea"/>
                <a:cs typeface="+mn-cs"/>
              </a:defRPr>
            </a:lvl1pPr>
            <a:lvl2pPr marL="336145"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560241"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784338"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008435"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1961" b="0" i="0" u="none" strike="noStrike" kern="1200" cap="none" spc="0" normalizeH="0" baseline="0" noProof="0" smtClean="0">
                <a:ln>
                  <a:noFill/>
                </a:ln>
                <a:solidFill>
                  <a:sysClr val="window" lastClr="FFFFFF"/>
                </a:solidFill>
                <a:effectLst/>
                <a:uLnTx/>
                <a:uFillTx/>
                <a:latin typeface="Calibri" panose="020F0502020204030204"/>
                <a:ea typeface="+mn-ea"/>
                <a:cs typeface="+mn-cs"/>
              </a:rPr>
              <a:t>Global Operations Readiness</a:t>
            </a:r>
            <a:endParaRPr kumimoji="0" lang="en-IE" sz="1961"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34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3-30574 Microsoft Operations 16x9 External Template (Light)">
  <a:themeElements>
    <a:clrScheme name="3-30574_MoniqueVis 8-5-2014 (new ms colors)">
      <a:dk1>
        <a:srgbClr val="505050"/>
      </a:dk1>
      <a:lt1>
        <a:srgbClr val="FFFFFF"/>
      </a:lt1>
      <a:dk2>
        <a:srgbClr val="002050"/>
      </a:dk2>
      <a:lt2>
        <a:srgbClr val="00BCF2"/>
      </a:lt2>
      <a:accent1>
        <a:srgbClr val="0078D7"/>
      </a:accent1>
      <a:accent2>
        <a:srgbClr val="B4009E"/>
      </a:accent2>
      <a:accent3>
        <a:srgbClr val="008272"/>
      </a:accent3>
      <a:accent4>
        <a:srgbClr val="5C2D91"/>
      </a:accent4>
      <a:accent5>
        <a:srgbClr val="107C10"/>
      </a:accent5>
      <a:accent6>
        <a:srgbClr val="D83B01"/>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182880" tIns="146304" rIns="182880" bIns="146304" numCol="1" rtlCol="0" anchor="ctr" anchorCtr="0" compatLnSpc="1">
        <a:prstTxWarp prst="textNoShape">
          <a:avLst/>
        </a:prstTxWarp>
      </a:bodyPr>
      <a:lstStyle>
        <a:defPPr algn="ctr" defTabSz="932472" fontAlgn="base">
          <a:spcBef>
            <a:spcPct val="0"/>
          </a:spcBef>
          <a:spcAft>
            <a:spcPct val="0"/>
          </a:spcAft>
          <a:defRPr sz="2000" dirty="0" err="1" smtClean="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xmlns="" name="Microsoft_Operations_16X9_External_Template_08052014.potx" id="{FA952B79-DF1A-4798-A3E5-0A2D2311E7AD}" vid="{0064BF7D-BA9A-4168-9602-925703D1127C}"/>
    </a:ext>
  </a:extLst>
</a:theme>
</file>

<file path=ppt/theme/theme2.xml><?xml version="1.0" encoding="utf-8"?>
<a:theme xmlns:a="http://schemas.openxmlformats.org/drawingml/2006/main" name="3-30574 Microsoft Operations 16x9 External Template (Dark)">
  <a:themeElements>
    <a:clrScheme name="3-30574_MoniqueVis 8-5-2014 (new ms colors)">
      <a:dk1>
        <a:srgbClr val="505050"/>
      </a:dk1>
      <a:lt1>
        <a:srgbClr val="FFFFFF"/>
      </a:lt1>
      <a:dk2>
        <a:srgbClr val="002050"/>
      </a:dk2>
      <a:lt2>
        <a:srgbClr val="00BCF2"/>
      </a:lt2>
      <a:accent1>
        <a:srgbClr val="0078D7"/>
      </a:accent1>
      <a:accent2>
        <a:srgbClr val="B4009E"/>
      </a:accent2>
      <a:accent3>
        <a:srgbClr val="008272"/>
      </a:accent3>
      <a:accent4>
        <a:srgbClr val="5C2D91"/>
      </a:accent4>
      <a:accent5>
        <a:srgbClr val="107C10"/>
      </a:accent5>
      <a:accent6>
        <a:srgbClr val="D83B01"/>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lgn="ctr" defTabSz="932472" fontAlgn="base">
          <a:lnSpc>
            <a:spcPct val="90000"/>
          </a:lnSpc>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xmlns="" name="Microsoft_Operations_16X9_External_Template_08052014.potx" id="{FA952B79-DF1A-4798-A3E5-0A2D2311E7AD}" vid="{58CD6669-77DD-43DE-B283-F69D897EFB4C}"/>
    </a:ext>
  </a:extLst>
</a:theme>
</file>

<file path=ppt/theme/theme3.xml><?xml version="1.0" encoding="utf-8"?>
<a:theme xmlns:a="http://schemas.openxmlformats.org/drawingml/2006/main" name="Microsoft_IT_Access_Strategy_16x9_Internal">
  <a:themeElements>
    <a:clrScheme name="Custom 326">
      <a:dk1>
        <a:srgbClr val="505050"/>
      </a:dk1>
      <a:lt1>
        <a:srgbClr val="FFFFFF"/>
      </a:lt1>
      <a:dk2>
        <a:srgbClr val="008272"/>
      </a:dk2>
      <a:lt2>
        <a:srgbClr val="D2D2D2"/>
      </a:lt2>
      <a:accent1>
        <a:srgbClr val="008272"/>
      </a:accent1>
      <a:accent2>
        <a:srgbClr val="68217A"/>
      </a:accent2>
      <a:accent3>
        <a:srgbClr val="00B0F0"/>
      </a:accent3>
      <a:accent4>
        <a:srgbClr val="008272"/>
      </a:accent4>
      <a:accent5>
        <a:srgbClr val="442359"/>
      </a:accent5>
      <a:accent6>
        <a:srgbClr val="002050"/>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BCF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699496" fontAlgn="base">
          <a:spcBef>
            <a:spcPct val="0"/>
          </a:spcBef>
          <a:spcAft>
            <a:spcPct val="0"/>
          </a:spcAft>
          <a:defRPr sz="2400" dirty="0" smtClean="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71B9861510F1A49A7DADEFABD277775" ma:contentTypeVersion="0" ma:contentTypeDescription="Create a new document." ma:contentTypeScope="" ma:versionID="5d2dd9f8b14078af025309f70435db8a">
  <xsd:schema xmlns:xsd="http://www.w3.org/2001/XMLSchema" xmlns:xs="http://www.w3.org/2001/XMLSchema" xmlns:p="http://schemas.microsoft.com/office/2006/metadata/properties" targetNamespace="http://schemas.microsoft.com/office/2006/metadata/properties" ma:root="true" ma:fieldsID="a7c9ea3003598ff63be50cfc9788e6e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990F116-B58F-4255-B05B-DA3808E0E5C6}">
  <ds:schemaRefs>
    <ds:schemaRef ds:uri="http://purl.org/dc/elements/1.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D22ED8E4-E9A3-4A16-8A8A-1287BC9AF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Microsoft_Operations_16X9_External_Template_08052014</Template>
  <TotalTime>2058</TotalTime>
  <Words>1376</Words>
  <Application>Microsoft Macintosh PowerPoint</Application>
  <PresentationFormat>Custom</PresentationFormat>
  <Paragraphs>99</Paragraphs>
  <Slides>8</Slides>
  <Notes>8</Notes>
  <HiddenSlides>0</HiddenSlides>
  <MMClips>0</MMClips>
  <ScaleCrop>false</ScaleCrop>
  <HeadingPairs>
    <vt:vector size="4" baseType="variant">
      <vt:variant>
        <vt:lpstr>Theme</vt:lpstr>
      </vt:variant>
      <vt:variant>
        <vt:i4>3</vt:i4>
      </vt:variant>
      <vt:variant>
        <vt:lpstr>Slide Titles</vt:lpstr>
      </vt:variant>
      <vt:variant>
        <vt:i4>8</vt:i4>
      </vt:variant>
    </vt:vector>
  </HeadingPairs>
  <TitlesOfParts>
    <vt:vector size="11" baseType="lpstr">
      <vt:lpstr>3-30574 Microsoft Operations 16x9 External Template (Light)</vt:lpstr>
      <vt:lpstr>3-30574 Microsoft Operations 16x9 External Template (Dark)</vt:lpstr>
      <vt:lpstr>Microsoft_IT_Access_Strategy_16x9_Internal</vt:lpstr>
      <vt:lpstr>Online Service Activation (OSA) Simplification for Office 365</vt:lpstr>
      <vt:lpstr>Introduction to Online Service Activation (OSA) Simplification for Office 365</vt:lpstr>
      <vt:lpstr>Upcoming Enhancements</vt:lpstr>
      <vt:lpstr>Key Benefits</vt:lpstr>
      <vt:lpstr>Online Service Activation – New Office 365 Customers</vt:lpstr>
      <vt:lpstr>Online Service Activation – Office 365 Renewals</vt:lpstr>
      <vt:lpstr>More Readiness Training Coming Soon!</vt:lpstr>
      <vt:lpstr>Thank You! </vt:lpstr>
    </vt:vector>
  </TitlesOfParts>
  <Manager>&lt;Comms manager/speech writer&gt;</Manager>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Service Activation (OSA) Simplification for Office 365</dc:title>
  <dc:subject>Microsoft Operations</dc:subject>
  <dc:creator>Aine Keaveney (CPL Solutions)</dc:creator>
  <dc:description>Template by: Raquel Romano, Silver Fox Productions, Inc.
Formatting by: 
Event Date: 
Event Location: 
Audience Type: Internal-External</dc:description>
  <cp:lastModifiedBy>Jan</cp:lastModifiedBy>
  <cp:revision>58</cp:revision>
  <dcterms:created xsi:type="dcterms:W3CDTF">2014-10-30T13:56:19Z</dcterms:created>
  <dcterms:modified xsi:type="dcterms:W3CDTF">2015-01-08T13:34:28Z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0x010100471B9861510F1A49A7DADEFABD277775</vt:lpwstr>
  </property>
  <property fmtid="{D5CDD505-2E9C-101B-9397-08002B2CF9AE}" pid="3" name="Product">
    <vt:lpwstr/>
  </property>
  <property fmtid="{D5CDD505-2E9C-101B-9397-08002B2CF9AE}" pid="4" name="Event1">
    <vt:lpwstr>217;#Unassigned|e51362f4-782c-41a8-bb7b-e0cfc8669933</vt:lpwstr>
  </property>
  <property fmtid="{D5CDD505-2E9C-101B-9397-08002B2CF9AE}" pid="5" name="Audience">
    <vt:lpwstr/>
  </property>
</Properties>
</file>